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5" r:id="rId2"/>
  </p:sldMasterIdLst>
  <p:notesMasterIdLst>
    <p:notesMasterId r:id="rId19"/>
  </p:notesMasterIdLst>
  <p:sldIdLst>
    <p:sldId id="325" r:id="rId3"/>
    <p:sldId id="303" r:id="rId4"/>
    <p:sldId id="338" r:id="rId5"/>
    <p:sldId id="339" r:id="rId6"/>
    <p:sldId id="335" r:id="rId7"/>
    <p:sldId id="334" r:id="rId8"/>
    <p:sldId id="326" r:id="rId9"/>
    <p:sldId id="332" r:id="rId10"/>
    <p:sldId id="328" r:id="rId11"/>
    <p:sldId id="337" r:id="rId12"/>
    <p:sldId id="331" r:id="rId13"/>
    <p:sldId id="329" r:id="rId14"/>
    <p:sldId id="333" r:id="rId15"/>
    <p:sldId id="336" r:id="rId16"/>
    <p:sldId id="330" r:id="rId17"/>
    <p:sldId id="322" r:id="rId18"/>
  </p:sldIdLst>
  <p:sldSz cx="12192000" cy="6858000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0"/>
    <a:srgbClr val="009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0"/>
    <p:restoredTop sz="94733"/>
  </p:normalViewPr>
  <p:slideViewPr>
    <p:cSldViewPr snapToGrid="0" snapToObjects="1" showGuides="1">
      <p:cViewPr varScale="1">
        <p:scale>
          <a:sx n="120" d="100"/>
          <a:sy n="120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D2BB6-3CBA-4444-8BFD-7E69EA199EE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BB1B92F-E5DF-42E6-AA81-7797722BC8D7}" type="pres">
      <dgm:prSet presAssocID="{FC7D2BB6-3CBA-4444-8BFD-7E69EA199E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</dgm:ptLst>
  <dgm:cxnLst>
    <dgm:cxn modelId="{4EA54ADD-1029-481F-B007-86729ABEA236}" type="presOf" srcId="{FC7D2BB6-3CBA-4444-8BFD-7E69EA199EE5}" destId="{9BB1B92F-E5DF-42E6-AA81-7797722BC8D7}" srcOrd="0" destOrd="0" presId="urn:microsoft.com/office/officeart/2005/8/layout/cycle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0C4F0649-A759-E347-9CC8-560B42BF8887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0BEE36D4-6943-F146-99C4-7879A88592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51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E36D4-6943-F146-99C4-7879A88592E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1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E36D4-6943-F146-99C4-7879A88592E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4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hellblau">
    <p:bg>
      <p:bgPr>
        <a:solidFill>
          <a:srgbClr val="009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3CB0355E-5543-6E42-B445-432FD0FC7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876" y="4941977"/>
            <a:ext cx="3665837" cy="1940737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DCD7229-C1D8-4240-9693-08DC290C1B30}"/>
              </a:ext>
            </a:extLst>
          </p:cNvPr>
          <p:cNvGrpSpPr/>
          <p:nvPr userDrawn="1"/>
        </p:nvGrpSpPr>
        <p:grpSpPr>
          <a:xfrm flipH="1">
            <a:off x="407602" y="1084497"/>
            <a:ext cx="7034037" cy="4885192"/>
            <a:chOff x="6096000" y="2441822"/>
            <a:chExt cx="5341183" cy="3709493"/>
          </a:xfrm>
        </p:grpSpPr>
        <p:sp>
          <p:nvSpPr>
            <p:cNvPr id="9" name="Grafik 4">
              <a:extLst>
                <a:ext uri="{FF2B5EF4-FFF2-40B4-BE49-F238E27FC236}">
                  <a16:creationId xmlns:a16="http://schemas.microsoft.com/office/drawing/2014/main" id="{5564587F-4B96-8448-BFCB-8E4E83B9DFC1}"/>
                </a:ext>
              </a:extLst>
            </p:cNvPr>
            <p:cNvSpPr/>
            <p:nvPr/>
          </p:nvSpPr>
          <p:spPr>
            <a:xfrm>
              <a:off x="6096000" y="2441822"/>
              <a:ext cx="5112568" cy="3600400"/>
            </a:xfrm>
            <a:custGeom>
              <a:avLst/>
              <a:gdLst>
                <a:gd name="connsiteX0" fmla="*/ 3581876 w 3581400"/>
                <a:gd name="connsiteY0" fmla="*/ 1293971 h 2581275"/>
                <a:gd name="connsiteX1" fmla="*/ 1794034 w 3581400"/>
                <a:gd name="connsiteY1" fmla="*/ 2580799 h 2581275"/>
                <a:gd name="connsiteX2" fmla="*/ 7144 w 3581400"/>
                <a:gd name="connsiteY2" fmla="*/ 1293971 h 2581275"/>
                <a:gd name="connsiteX3" fmla="*/ 1794986 w 3581400"/>
                <a:gd name="connsiteY3" fmla="*/ 7144 h 2581275"/>
                <a:gd name="connsiteX4" fmla="*/ 3581876 w 3581400"/>
                <a:gd name="connsiteY4" fmla="*/ 1293971 h 258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1400" h="2581275">
                  <a:moveTo>
                    <a:pt x="3581876" y="1293971"/>
                  </a:moveTo>
                  <a:cubicBezTo>
                    <a:pt x="3581876" y="2413159"/>
                    <a:pt x="3432334" y="2580799"/>
                    <a:pt x="1794034" y="2580799"/>
                  </a:cubicBezTo>
                  <a:cubicBezTo>
                    <a:pt x="146209" y="2581751"/>
                    <a:pt x="7144" y="2414111"/>
                    <a:pt x="7144" y="1293971"/>
                  </a:cubicBezTo>
                  <a:cubicBezTo>
                    <a:pt x="7144" y="102394"/>
                    <a:pt x="90011" y="7144"/>
                    <a:pt x="1794986" y="7144"/>
                  </a:cubicBezTo>
                  <a:cubicBezTo>
                    <a:pt x="3493294" y="7144"/>
                    <a:pt x="3581876" y="90964"/>
                    <a:pt x="3581876" y="1293971"/>
                  </a:cubicBezTo>
                </a:path>
              </a:pathLst>
            </a:custGeom>
            <a:solidFill>
              <a:schemeClr val="bg1"/>
            </a:solidFill>
            <a:ln w="1270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Ellipse 16">
              <a:extLst>
                <a:ext uri="{FF2B5EF4-FFF2-40B4-BE49-F238E27FC236}">
                  <a16:creationId xmlns:a16="http://schemas.microsoft.com/office/drawing/2014/main" id="{870AB29F-938A-444F-8CA1-5683E207D3D5}"/>
                </a:ext>
              </a:extLst>
            </p:cNvPr>
            <p:cNvSpPr/>
            <p:nvPr/>
          </p:nvSpPr>
          <p:spPr>
            <a:xfrm>
              <a:off x="10096316" y="4810448"/>
              <a:ext cx="1340867" cy="1340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7DD7A78-9D48-9D46-8FB7-46CF79B354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5704" y="1749287"/>
            <a:ext cx="5685183" cy="2346925"/>
          </a:xfrm>
        </p:spPr>
        <p:txBody>
          <a:bodyPr anchor="t" anchorCtr="0">
            <a:noAutofit/>
          </a:bodyPr>
          <a:lstStyle>
            <a:lvl1pPr algn="l">
              <a:lnSpc>
                <a:spcPts val="6200"/>
              </a:lnSpc>
              <a:spcBef>
                <a:spcPts val="0"/>
              </a:spcBef>
              <a:defRPr sz="4400"/>
            </a:lvl1pPr>
          </a:lstStyle>
          <a:p>
            <a:r>
              <a:rPr lang="de-DE" dirty="0"/>
              <a:t>Titel-Headline</a:t>
            </a:r>
            <a:br>
              <a:rPr lang="de-DE" dirty="0"/>
            </a:br>
            <a:r>
              <a:rPr lang="de-DE" dirty="0"/>
              <a:t>(44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8353D8-D1FF-3D4B-9CCB-955DF2FAE9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5704" y="4203843"/>
            <a:ext cx="5685184" cy="329193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2700"/>
              </a:lnSpc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 (20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2" name="Freihandform: Form 27">
            <a:extLst>
              <a:ext uri="{FF2B5EF4-FFF2-40B4-BE49-F238E27FC236}">
                <a16:creationId xmlns:a16="http://schemas.microsoft.com/office/drawing/2014/main" id="{62B22F45-D68E-784F-8D93-A0C595315DC9}"/>
              </a:ext>
            </a:extLst>
          </p:cNvPr>
          <p:cNvSpPr/>
          <p:nvPr userDrawn="1"/>
        </p:nvSpPr>
        <p:spPr>
          <a:xfrm>
            <a:off x="10708831" y="5425484"/>
            <a:ext cx="971550" cy="1038225"/>
          </a:xfrm>
          <a:custGeom>
            <a:avLst/>
            <a:gdLst>
              <a:gd name="connsiteX0" fmla="*/ 303847 w 971550"/>
              <a:gd name="connsiteY0" fmla="*/ 122873 h 1038225"/>
              <a:gd name="connsiteX1" fmla="*/ 180975 w 971550"/>
              <a:gd name="connsiteY1" fmla="*/ 245745 h 1038225"/>
              <a:gd name="connsiteX2" fmla="*/ 58103 w 971550"/>
              <a:gd name="connsiteY2" fmla="*/ 122873 h 1038225"/>
              <a:gd name="connsiteX3" fmla="*/ 180975 w 971550"/>
              <a:gd name="connsiteY3" fmla="*/ 0 h 1038225"/>
              <a:gd name="connsiteX4" fmla="*/ 303847 w 971550"/>
              <a:gd name="connsiteY4" fmla="*/ 122873 h 1038225"/>
              <a:gd name="connsiteX5" fmla="*/ 958215 w 971550"/>
              <a:gd name="connsiteY5" fmla="*/ 752475 h 1038225"/>
              <a:gd name="connsiteX6" fmla="*/ 971550 w 971550"/>
              <a:gd name="connsiteY6" fmla="*/ 823913 h 1038225"/>
              <a:gd name="connsiteX7" fmla="*/ 956310 w 971550"/>
              <a:gd name="connsiteY7" fmla="*/ 910590 h 1038225"/>
              <a:gd name="connsiteX8" fmla="*/ 905828 w 971550"/>
              <a:gd name="connsiteY8" fmla="*/ 980123 h 1038225"/>
              <a:gd name="connsiteX9" fmla="*/ 810578 w 971550"/>
              <a:gd name="connsiteY9" fmla="*/ 1025843 h 1038225"/>
              <a:gd name="connsiteX10" fmla="*/ 661988 w 971550"/>
              <a:gd name="connsiteY10" fmla="*/ 1042035 h 1038225"/>
              <a:gd name="connsiteX11" fmla="*/ 615315 w 971550"/>
              <a:gd name="connsiteY11" fmla="*/ 1041083 h 1038225"/>
              <a:gd name="connsiteX12" fmla="*/ 576263 w 971550"/>
              <a:gd name="connsiteY12" fmla="*/ 1039177 h 1038225"/>
              <a:gd name="connsiteX13" fmla="*/ 539115 w 971550"/>
              <a:gd name="connsiteY13" fmla="*/ 1037273 h 1038225"/>
              <a:gd name="connsiteX14" fmla="*/ 497205 w 971550"/>
              <a:gd name="connsiteY14" fmla="*/ 1036320 h 1038225"/>
              <a:gd name="connsiteX15" fmla="*/ 10478 w 971550"/>
              <a:gd name="connsiteY15" fmla="*/ 1036320 h 1038225"/>
              <a:gd name="connsiteX16" fmla="*/ 0 w 971550"/>
              <a:gd name="connsiteY16" fmla="*/ 1025843 h 1038225"/>
              <a:gd name="connsiteX17" fmla="*/ 0 w 971550"/>
              <a:gd name="connsiteY17" fmla="*/ 976313 h 1038225"/>
              <a:gd name="connsiteX18" fmla="*/ 8573 w 971550"/>
              <a:gd name="connsiteY18" fmla="*/ 965835 h 1038225"/>
              <a:gd name="connsiteX19" fmla="*/ 71438 w 971550"/>
              <a:gd name="connsiteY19" fmla="*/ 954405 h 1038225"/>
              <a:gd name="connsiteX20" fmla="*/ 87630 w 971550"/>
              <a:gd name="connsiteY20" fmla="*/ 945833 h 1038225"/>
              <a:gd name="connsiteX21" fmla="*/ 93345 w 971550"/>
              <a:gd name="connsiteY21" fmla="*/ 928688 h 1038225"/>
              <a:gd name="connsiteX22" fmla="*/ 93345 w 971550"/>
              <a:gd name="connsiteY22" fmla="*/ 425768 h 1038225"/>
              <a:gd name="connsiteX23" fmla="*/ 87630 w 971550"/>
              <a:gd name="connsiteY23" fmla="*/ 408622 h 1038225"/>
              <a:gd name="connsiteX24" fmla="*/ 71438 w 971550"/>
              <a:gd name="connsiteY24" fmla="*/ 400050 h 1038225"/>
              <a:gd name="connsiteX25" fmla="*/ 8573 w 971550"/>
              <a:gd name="connsiteY25" fmla="*/ 387668 h 1038225"/>
              <a:gd name="connsiteX26" fmla="*/ 0 w 971550"/>
              <a:gd name="connsiteY26" fmla="*/ 377190 h 1038225"/>
              <a:gd name="connsiteX27" fmla="*/ 0 w 971550"/>
              <a:gd name="connsiteY27" fmla="*/ 327660 h 1038225"/>
              <a:gd name="connsiteX28" fmla="*/ 10478 w 971550"/>
              <a:gd name="connsiteY28" fmla="*/ 317183 h 1038225"/>
              <a:gd name="connsiteX29" fmla="*/ 494347 w 971550"/>
              <a:gd name="connsiteY29" fmla="*/ 317183 h 1038225"/>
              <a:gd name="connsiteX30" fmla="*/ 578168 w 971550"/>
              <a:gd name="connsiteY30" fmla="*/ 314325 h 1038225"/>
              <a:gd name="connsiteX31" fmla="*/ 664845 w 971550"/>
              <a:gd name="connsiteY31" fmla="*/ 311468 h 1038225"/>
              <a:gd name="connsiteX32" fmla="*/ 790575 w 971550"/>
              <a:gd name="connsiteY32" fmla="*/ 321945 h 1038225"/>
              <a:gd name="connsiteX33" fmla="*/ 869633 w 971550"/>
              <a:gd name="connsiteY33" fmla="*/ 354330 h 1038225"/>
              <a:gd name="connsiteX34" fmla="*/ 910590 w 971550"/>
              <a:gd name="connsiteY34" fmla="*/ 407670 h 1038225"/>
              <a:gd name="connsiteX35" fmla="*/ 922020 w 971550"/>
              <a:gd name="connsiteY35" fmla="*/ 481965 h 1038225"/>
              <a:gd name="connsiteX36" fmla="*/ 886778 w 971550"/>
              <a:gd name="connsiteY36" fmla="*/ 596265 h 1038225"/>
              <a:gd name="connsiteX37" fmla="*/ 802005 w 971550"/>
              <a:gd name="connsiteY37" fmla="*/ 651510 h 1038225"/>
              <a:gd name="connsiteX38" fmla="*/ 802005 w 971550"/>
              <a:gd name="connsiteY38" fmla="*/ 655320 h 1038225"/>
              <a:gd name="connsiteX39" fmla="*/ 862965 w 971550"/>
              <a:gd name="connsiteY39" fmla="*/ 668655 h 1038225"/>
              <a:gd name="connsiteX40" fmla="*/ 919163 w 971550"/>
              <a:gd name="connsiteY40" fmla="*/ 701993 h 1038225"/>
              <a:gd name="connsiteX41" fmla="*/ 958215 w 971550"/>
              <a:gd name="connsiteY41" fmla="*/ 752475 h 1038225"/>
              <a:gd name="connsiteX42" fmla="*/ 408622 w 971550"/>
              <a:gd name="connsiteY42" fmla="*/ 418147 h 1038225"/>
              <a:gd name="connsiteX43" fmla="*/ 387668 w 971550"/>
              <a:gd name="connsiteY43" fmla="*/ 391478 h 1038225"/>
              <a:gd name="connsiteX44" fmla="*/ 316230 w 971550"/>
              <a:gd name="connsiteY44" fmla="*/ 394335 h 1038225"/>
              <a:gd name="connsiteX45" fmla="*/ 289560 w 971550"/>
              <a:gd name="connsiteY45" fmla="*/ 399097 h 1038225"/>
              <a:gd name="connsiteX46" fmla="*/ 273368 w 971550"/>
              <a:gd name="connsiteY46" fmla="*/ 407670 h 1038225"/>
              <a:gd name="connsiteX47" fmla="*/ 267653 w 971550"/>
              <a:gd name="connsiteY47" fmla="*/ 424815 h 1038225"/>
              <a:gd name="connsiteX48" fmla="*/ 267653 w 971550"/>
              <a:gd name="connsiteY48" fmla="*/ 926783 h 1038225"/>
              <a:gd name="connsiteX49" fmla="*/ 273368 w 971550"/>
              <a:gd name="connsiteY49" fmla="*/ 943927 h 1038225"/>
              <a:gd name="connsiteX50" fmla="*/ 289560 w 971550"/>
              <a:gd name="connsiteY50" fmla="*/ 952500 h 1038225"/>
              <a:gd name="connsiteX51" fmla="*/ 387668 w 971550"/>
              <a:gd name="connsiteY51" fmla="*/ 960120 h 1038225"/>
              <a:gd name="connsiteX52" fmla="*/ 408622 w 971550"/>
              <a:gd name="connsiteY52" fmla="*/ 933450 h 1038225"/>
              <a:gd name="connsiteX53" fmla="*/ 408622 w 971550"/>
              <a:gd name="connsiteY53" fmla="*/ 932498 h 1038225"/>
              <a:gd name="connsiteX54" fmla="*/ 408622 w 971550"/>
              <a:gd name="connsiteY54" fmla="*/ 484822 h 1038225"/>
              <a:gd name="connsiteX55" fmla="*/ 408622 w 971550"/>
              <a:gd name="connsiteY55" fmla="*/ 422910 h 1038225"/>
              <a:gd name="connsiteX56" fmla="*/ 408622 w 971550"/>
              <a:gd name="connsiteY56" fmla="*/ 418147 h 1038225"/>
              <a:gd name="connsiteX57" fmla="*/ 584835 w 971550"/>
              <a:gd name="connsiteY57" fmla="*/ 614363 h 1038225"/>
              <a:gd name="connsiteX58" fmla="*/ 599122 w 971550"/>
              <a:gd name="connsiteY58" fmla="*/ 628650 h 1038225"/>
              <a:gd name="connsiteX59" fmla="*/ 653415 w 971550"/>
              <a:gd name="connsiteY59" fmla="*/ 629603 h 1038225"/>
              <a:gd name="connsiteX60" fmla="*/ 727710 w 971550"/>
              <a:gd name="connsiteY60" fmla="*/ 594360 h 1038225"/>
              <a:gd name="connsiteX61" fmla="*/ 750570 w 971550"/>
              <a:gd name="connsiteY61" fmla="*/ 495300 h 1038225"/>
              <a:gd name="connsiteX62" fmla="*/ 724853 w 971550"/>
              <a:gd name="connsiteY62" fmla="*/ 403860 h 1038225"/>
              <a:gd name="connsiteX63" fmla="*/ 644843 w 971550"/>
              <a:gd name="connsiteY63" fmla="*/ 375285 h 1038225"/>
              <a:gd name="connsiteX64" fmla="*/ 632460 w 971550"/>
              <a:gd name="connsiteY64" fmla="*/ 375285 h 1038225"/>
              <a:gd name="connsiteX65" fmla="*/ 598170 w 971550"/>
              <a:gd name="connsiteY65" fmla="*/ 378143 h 1038225"/>
              <a:gd name="connsiteX66" fmla="*/ 584835 w 971550"/>
              <a:gd name="connsiteY66" fmla="*/ 392430 h 1038225"/>
              <a:gd name="connsiteX67" fmla="*/ 584835 w 971550"/>
              <a:gd name="connsiteY67" fmla="*/ 614363 h 1038225"/>
              <a:gd name="connsiteX68" fmla="*/ 749618 w 971550"/>
              <a:gd name="connsiteY68" fmla="*/ 936308 h 1038225"/>
              <a:gd name="connsiteX69" fmla="*/ 779145 w 971550"/>
              <a:gd name="connsiteY69" fmla="*/ 828675 h 1038225"/>
              <a:gd name="connsiteX70" fmla="*/ 748665 w 971550"/>
              <a:gd name="connsiteY70" fmla="*/ 731520 h 1038225"/>
              <a:gd name="connsiteX71" fmla="*/ 661035 w 971550"/>
              <a:gd name="connsiteY71" fmla="*/ 703898 h 1038225"/>
              <a:gd name="connsiteX72" fmla="*/ 598170 w 971550"/>
              <a:gd name="connsiteY72" fmla="*/ 705803 h 1038225"/>
              <a:gd name="connsiteX73" fmla="*/ 583883 w 971550"/>
              <a:gd name="connsiteY73" fmla="*/ 720090 h 1038225"/>
              <a:gd name="connsiteX74" fmla="*/ 583883 w 971550"/>
              <a:gd name="connsiteY74" fmla="*/ 957263 h 1038225"/>
              <a:gd name="connsiteX75" fmla="*/ 596265 w 971550"/>
              <a:gd name="connsiteY75" fmla="*/ 971550 h 1038225"/>
              <a:gd name="connsiteX76" fmla="*/ 615315 w 971550"/>
              <a:gd name="connsiteY76" fmla="*/ 973455 h 1038225"/>
              <a:gd name="connsiteX77" fmla="*/ 653415 w 971550"/>
              <a:gd name="connsiteY77" fmla="*/ 975360 h 1038225"/>
              <a:gd name="connsiteX78" fmla="*/ 749618 w 971550"/>
              <a:gd name="connsiteY78" fmla="*/ 936308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971550" h="1038225">
                <a:moveTo>
                  <a:pt x="303847" y="122873"/>
                </a:moveTo>
                <a:cubicBezTo>
                  <a:pt x="303847" y="190500"/>
                  <a:pt x="248603" y="245745"/>
                  <a:pt x="180975" y="245745"/>
                </a:cubicBezTo>
                <a:cubicBezTo>
                  <a:pt x="113348" y="245745"/>
                  <a:pt x="58103" y="190500"/>
                  <a:pt x="58103" y="122873"/>
                </a:cubicBezTo>
                <a:cubicBezTo>
                  <a:pt x="58103" y="55245"/>
                  <a:pt x="113348" y="0"/>
                  <a:pt x="180975" y="0"/>
                </a:cubicBezTo>
                <a:cubicBezTo>
                  <a:pt x="248603" y="953"/>
                  <a:pt x="303847" y="55245"/>
                  <a:pt x="303847" y="122873"/>
                </a:cubicBezTo>
                <a:moveTo>
                  <a:pt x="958215" y="752475"/>
                </a:moveTo>
                <a:cubicBezTo>
                  <a:pt x="966788" y="773430"/>
                  <a:pt x="971550" y="797243"/>
                  <a:pt x="971550" y="823913"/>
                </a:cubicBezTo>
                <a:cubicBezTo>
                  <a:pt x="971550" y="855345"/>
                  <a:pt x="966788" y="883920"/>
                  <a:pt x="956310" y="910590"/>
                </a:cubicBezTo>
                <a:cubicBezTo>
                  <a:pt x="945833" y="937260"/>
                  <a:pt x="929640" y="960120"/>
                  <a:pt x="905828" y="980123"/>
                </a:cubicBezTo>
                <a:cubicBezTo>
                  <a:pt x="882015" y="1000125"/>
                  <a:pt x="850583" y="1015365"/>
                  <a:pt x="810578" y="1025843"/>
                </a:cubicBezTo>
                <a:cubicBezTo>
                  <a:pt x="770572" y="1037273"/>
                  <a:pt x="721043" y="1042035"/>
                  <a:pt x="661988" y="1042035"/>
                </a:cubicBezTo>
                <a:cubicBezTo>
                  <a:pt x="644843" y="1042035"/>
                  <a:pt x="629603" y="1042035"/>
                  <a:pt x="615315" y="1041083"/>
                </a:cubicBezTo>
                <a:cubicBezTo>
                  <a:pt x="601028" y="1040130"/>
                  <a:pt x="588645" y="1040130"/>
                  <a:pt x="576263" y="1039177"/>
                </a:cubicBezTo>
                <a:cubicBezTo>
                  <a:pt x="563880" y="1038225"/>
                  <a:pt x="551497" y="1038225"/>
                  <a:pt x="539115" y="1037273"/>
                </a:cubicBezTo>
                <a:cubicBezTo>
                  <a:pt x="526733" y="1036320"/>
                  <a:pt x="512445" y="1036320"/>
                  <a:pt x="497205" y="1036320"/>
                </a:cubicBezTo>
                <a:lnTo>
                  <a:pt x="10478" y="1036320"/>
                </a:lnTo>
                <a:cubicBezTo>
                  <a:pt x="4763" y="1036320"/>
                  <a:pt x="0" y="1031558"/>
                  <a:pt x="0" y="1025843"/>
                </a:cubicBezTo>
                <a:lnTo>
                  <a:pt x="0" y="976313"/>
                </a:lnTo>
                <a:cubicBezTo>
                  <a:pt x="0" y="971550"/>
                  <a:pt x="3810" y="966788"/>
                  <a:pt x="8573" y="965835"/>
                </a:cubicBezTo>
                <a:lnTo>
                  <a:pt x="71438" y="954405"/>
                </a:lnTo>
                <a:cubicBezTo>
                  <a:pt x="78105" y="953452"/>
                  <a:pt x="83820" y="950595"/>
                  <a:pt x="87630" y="945833"/>
                </a:cubicBezTo>
                <a:cubicBezTo>
                  <a:pt x="91440" y="941070"/>
                  <a:pt x="93345" y="935355"/>
                  <a:pt x="93345" y="928688"/>
                </a:cubicBezTo>
                <a:lnTo>
                  <a:pt x="93345" y="425768"/>
                </a:lnTo>
                <a:cubicBezTo>
                  <a:pt x="93345" y="419100"/>
                  <a:pt x="91440" y="413385"/>
                  <a:pt x="87630" y="408622"/>
                </a:cubicBezTo>
                <a:cubicBezTo>
                  <a:pt x="83820" y="403860"/>
                  <a:pt x="79058" y="401003"/>
                  <a:pt x="71438" y="400050"/>
                </a:cubicBezTo>
                <a:lnTo>
                  <a:pt x="8573" y="387668"/>
                </a:lnTo>
                <a:cubicBezTo>
                  <a:pt x="3810" y="386715"/>
                  <a:pt x="0" y="381953"/>
                  <a:pt x="0" y="377190"/>
                </a:cubicBezTo>
                <a:lnTo>
                  <a:pt x="0" y="327660"/>
                </a:lnTo>
                <a:cubicBezTo>
                  <a:pt x="0" y="321945"/>
                  <a:pt x="4763" y="317183"/>
                  <a:pt x="10478" y="317183"/>
                </a:cubicBezTo>
                <a:lnTo>
                  <a:pt x="494347" y="317183"/>
                </a:lnTo>
                <a:cubicBezTo>
                  <a:pt x="523875" y="317183"/>
                  <a:pt x="551497" y="316230"/>
                  <a:pt x="578168" y="314325"/>
                </a:cubicBezTo>
                <a:cubicBezTo>
                  <a:pt x="603885" y="312420"/>
                  <a:pt x="633413" y="311468"/>
                  <a:pt x="664845" y="311468"/>
                </a:cubicBezTo>
                <a:cubicBezTo>
                  <a:pt x="715328" y="311468"/>
                  <a:pt x="757238" y="315278"/>
                  <a:pt x="790575" y="321945"/>
                </a:cubicBezTo>
                <a:cubicBezTo>
                  <a:pt x="823913" y="329565"/>
                  <a:pt x="850583" y="340043"/>
                  <a:pt x="869633" y="354330"/>
                </a:cubicBezTo>
                <a:cubicBezTo>
                  <a:pt x="889635" y="368618"/>
                  <a:pt x="902970" y="385763"/>
                  <a:pt x="910590" y="407670"/>
                </a:cubicBezTo>
                <a:cubicBezTo>
                  <a:pt x="918210" y="428625"/>
                  <a:pt x="922020" y="453390"/>
                  <a:pt x="922020" y="481965"/>
                </a:cubicBezTo>
                <a:cubicBezTo>
                  <a:pt x="922020" y="529590"/>
                  <a:pt x="910590" y="567690"/>
                  <a:pt x="886778" y="596265"/>
                </a:cubicBezTo>
                <a:cubicBezTo>
                  <a:pt x="864870" y="622935"/>
                  <a:pt x="837247" y="641033"/>
                  <a:pt x="802005" y="651510"/>
                </a:cubicBezTo>
                <a:cubicBezTo>
                  <a:pt x="800100" y="652463"/>
                  <a:pt x="800100" y="654368"/>
                  <a:pt x="802005" y="655320"/>
                </a:cubicBezTo>
                <a:cubicBezTo>
                  <a:pt x="823913" y="657225"/>
                  <a:pt x="843915" y="661988"/>
                  <a:pt x="862965" y="668655"/>
                </a:cubicBezTo>
                <a:cubicBezTo>
                  <a:pt x="884872" y="676275"/>
                  <a:pt x="903922" y="687705"/>
                  <a:pt x="919163" y="701993"/>
                </a:cubicBezTo>
                <a:cubicBezTo>
                  <a:pt x="937260" y="714375"/>
                  <a:pt x="949643" y="731520"/>
                  <a:pt x="958215" y="752475"/>
                </a:cubicBezTo>
                <a:moveTo>
                  <a:pt x="408622" y="418147"/>
                </a:moveTo>
                <a:cubicBezTo>
                  <a:pt x="408622" y="405765"/>
                  <a:pt x="400050" y="394335"/>
                  <a:pt x="387668" y="391478"/>
                </a:cubicBezTo>
                <a:cubicBezTo>
                  <a:pt x="387668" y="391478"/>
                  <a:pt x="357188" y="386715"/>
                  <a:pt x="316230" y="394335"/>
                </a:cubicBezTo>
                <a:lnTo>
                  <a:pt x="289560" y="399097"/>
                </a:lnTo>
                <a:cubicBezTo>
                  <a:pt x="282893" y="401003"/>
                  <a:pt x="277178" y="403860"/>
                  <a:pt x="273368" y="407670"/>
                </a:cubicBezTo>
                <a:cubicBezTo>
                  <a:pt x="269558" y="412433"/>
                  <a:pt x="267653" y="418147"/>
                  <a:pt x="267653" y="424815"/>
                </a:cubicBezTo>
                <a:lnTo>
                  <a:pt x="267653" y="926783"/>
                </a:lnTo>
                <a:cubicBezTo>
                  <a:pt x="267653" y="933450"/>
                  <a:pt x="269558" y="940118"/>
                  <a:pt x="273368" y="943927"/>
                </a:cubicBezTo>
                <a:cubicBezTo>
                  <a:pt x="277178" y="948690"/>
                  <a:pt x="280988" y="950595"/>
                  <a:pt x="289560" y="952500"/>
                </a:cubicBezTo>
                <a:cubicBezTo>
                  <a:pt x="335280" y="963930"/>
                  <a:pt x="375285" y="962977"/>
                  <a:pt x="387668" y="960120"/>
                </a:cubicBezTo>
                <a:cubicBezTo>
                  <a:pt x="400050" y="957263"/>
                  <a:pt x="408622" y="946785"/>
                  <a:pt x="408622" y="933450"/>
                </a:cubicBezTo>
                <a:lnTo>
                  <a:pt x="408622" y="932498"/>
                </a:lnTo>
                <a:lnTo>
                  <a:pt x="408622" y="484822"/>
                </a:lnTo>
                <a:lnTo>
                  <a:pt x="408622" y="422910"/>
                </a:lnTo>
                <a:lnTo>
                  <a:pt x="408622" y="418147"/>
                </a:lnTo>
                <a:close/>
                <a:moveTo>
                  <a:pt x="584835" y="614363"/>
                </a:moveTo>
                <a:cubicBezTo>
                  <a:pt x="584835" y="621983"/>
                  <a:pt x="591503" y="628650"/>
                  <a:pt x="599122" y="628650"/>
                </a:cubicBezTo>
                <a:cubicBezTo>
                  <a:pt x="607695" y="628650"/>
                  <a:pt x="644843" y="629603"/>
                  <a:pt x="653415" y="629603"/>
                </a:cubicBezTo>
                <a:cubicBezTo>
                  <a:pt x="687705" y="629603"/>
                  <a:pt x="711518" y="618173"/>
                  <a:pt x="727710" y="594360"/>
                </a:cubicBezTo>
                <a:cubicBezTo>
                  <a:pt x="742950" y="571500"/>
                  <a:pt x="750570" y="538163"/>
                  <a:pt x="750570" y="495300"/>
                </a:cubicBezTo>
                <a:cubicBezTo>
                  <a:pt x="750570" y="452438"/>
                  <a:pt x="741997" y="421958"/>
                  <a:pt x="724853" y="403860"/>
                </a:cubicBezTo>
                <a:cubicBezTo>
                  <a:pt x="707708" y="384810"/>
                  <a:pt x="681038" y="375285"/>
                  <a:pt x="644843" y="375285"/>
                </a:cubicBezTo>
                <a:cubicBezTo>
                  <a:pt x="641985" y="375285"/>
                  <a:pt x="638175" y="375285"/>
                  <a:pt x="632460" y="375285"/>
                </a:cubicBezTo>
                <a:cubicBezTo>
                  <a:pt x="626745" y="375285"/>
                  <a:pt x="604838" y="377190"/>
                  <a:pt x="598170" y="378143"/>
                </a:cubicBezTo>
                <a:cubicBezTo>
                  <a:pt x="590550" y="379095"/>
                  <a:pt x="584835" y="384810"/>
                  <a:pt x="584835" y="392430"/>
                </a:cubicBezTo>
                <a:lnTo>
                  <a:pt x="584835" y="614363"/>
                </a:lnTo>
                <a:close/>
                <a:moveTo>
                  <a:pt x="749618" y="936308"/>
                </a:moveTo>
                <a:cubicBezTo>
                  <a:pt x="769620" y="910590"/>
                  <a:pt x="779145" y="874395"/>
                  <a:pt x="779145" y="828675"/>
                </a:cubicBezTo>
                <a:cubicBezTo>
                  <a:pt x="779145" y="782003"/>
                  <a:pt x="769620" y="749618"/>
                  <a:pt x="748665" y="731520"/>
                </a:cubicBezTo>
                <a:cubicBezTo>
                  <a:pt x="728663" y="713423"/>
                  <a:pt x="699135" y="703898"/>
                  <a:pt x="661035" y="703898"/>
                </a:cubicBezTo>
                <a:cubicBezTo>
                  <a:pt x="650558" y="703898"/>
                  <a:pt x="607695" y="704850"/>
                  <a:pt x="598170" y="705803"/>
                </a:cubicBezTo>
                <a:cubicBezTo>
                  <a:pt x="590550" y="705803"/>
                  <a:pt x="583883" y="712470"/>
                  <a:pt x="583883" y="720090"/>
                </a:cubicBezTo>
                <a:lnTo>
                  <a:pt x="583883" y="957263"/>
                </a:lnTo>
                <a:cubicBezTo>
                  <a:pt x="583883" y="964883"/>
                  <a:pt x="589597" y="970598"/>
                  <a:pt x="596265" y="971550"/>
                </a:cubicBezTo>
                <a:cubicBezTo>
                  <a:pt x="601980" y="972502"/>
                  <a:pt x="607695" y="973455"/>
                  <a:pt x="615315" y="973455"/>
                </a:cubicBezTo>
                <a:cubicBezTo>
                  <a:pt x="627697" y="974408"/>
                  <a:pt x="641033" y="975360"/>
                  <a:pt x="653415" y="975360"/>
                </a:cubicBezTo>
                <a:cubicBezTo>
                  <a:pt x="698183" y="974408"/>
                  <a:pt x="729615" y="962025"/>
                  <a:pt x="749618" y="936308"/>
                </a:cubicBezTo>
              </a:path>
            </a:pathLst>
          </a:custGeom>
          <a:solidFill>
            <a:srgbClr val="009D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" name="Freihandform: Form 28">
            <a:extLst>
              <a:ext uri="{FF2B5EF4-FFF2-40B4-BE49-F238E27FC236}">
                <a16:creationId xmlns:a16="http://schemas.microsoft.com/office/drawing/2014/main" id="{BDAFF5E6-EBF4-714F-B983-8D81256DC1AE}"/>
              </a:ext>
            </a:extLst>
          </p:cNvPr>
          <p:cNvSpPr/>
          <p:nvPr userDrawn="1"/>
        </p:nvSpPr>
        <p:spPr>
          <a:xfrm>
            <a:off x="9150541" y="5960790"/>
            <a:ext cx="1419225" cy="495300"/>
          </a:xfrm>
          <a:custGeom>
            <a:avLst/>
            <a:gdLst>
              <a:gd name="connsiteX0" fmla="*/ 82867 w 1419225"/>
              <a:gd name="connsiteY0" fmla="*/ 200025 h 495300"/>
              <a:gd name="connsiteX1" fmla="*/ 19050 w 1419225"/>
              <a:gd name="connsiteY1" fmla="*/ 33338 h 495300"/>
              <a:gd name="connsiteX2" fmla="*/ 18097 w 1419225"/>
              <a:gd name="connsiteY2" fmla="*/ 33338 h 495300"/>
              <a:gd name="connsiteX3" fmla="*/ 20002 w 1419225"/>
              <a:gd name="connsiteY3" fmla="*/ 80963 h 495300"/>
              <a:gd name="connsiteX4" fmla="*/ 20002 w 1419225"/>
              <a:gd name="connsiteY4" fmla="*/ 200977 h 495300"/>
              <a:gd name="connsiteX5" fmla="*/ 0 w 1419225"/>
              <a:gd name="connsiteY5" fmla="*/ 200977 h 495300"/>
              <a:gd name="connsiteX6" fmla="*/ 0 w 1419225"/>
              <a:gd name="connsiteY6" fmla="*/ 12383 h 495300"/>
              <a:gd name="connsiteX7" fmla="*/ 33338 w 1419225"/>
              <a:gd name="connsiteY7" fmla="*/ 12383 h 495300"/>
              <a:gd name="connsiteX8" fmla="*/ 93345 w 1419225"/>
              <a:gd name="connsiteY8" fmla="*/ 167640 h 495300"/>
              <a:gd name="connsiteX9" fmla="*/ 94297 w 1419225"/>
              <a:gd name="connsiteY9" fmla="*/ 167640 h 495300"/>
              <a:gd name="connsiteX10" fmla="*/ 154305 w 1419225"/>
              <a:gd name="connsiteY10" fmla="*/ 12383 h 495300"/>
              <a:gd name="connsiteX11" fmla="*/ 186690 w 1419225"/>
              <a:gd name="connsiteY11" fmla="*/ 12383 h 495300"/>
              <a:gd name="connsiteX12" fmla="*/ 186690 w 1419225"/>
              <a:gd name="connsiteY12" fmla="*/ 200977 h 495300"/>
              <a:gd name="connsiteX13" fmla="*/ 164782 w 1419225"/>
              <a:gd name="connsiteY13" fmla="*/ 200977 h 495300"/>
              <a:gd name="connsiteX14" fmla="*/ 164782 w 1419225"/>
              <a:gd name="connsiteY14" fmla="*/ 80010 h 495300"/>
              <a:gd name="connsiteX15" fmla="*/ 166688 w 1419225"/>
              <a:gd name="connsiteY15" fmla="*/ 34290 h 495300"/>
              <a:gd name="connsiteX16" fmla="*/ 165735 w 1419225"/>
              <a:gd name="connsiteY16" fmla="*/ 34290 h 495300"/>
              <a:gd name="connsiteX17" fmla="*/ 100965 w 1419225"/>
              <a:gd name="connsiteY17" fmla="*/ 200977 h 495300"/>
              <a:gd name="connsiteX18" fmla="*/ 82867 w 1419225"/>
              <a:gd name="connsiteY18" fmla="*/ 200977 h 495300"/>
              <a:gd name="connsiteX19" fmla="*/ 294322 w 1419225"/>
              <a:gd name="connsiteY19" fmla="*/ 202883 h 495300"/>
              <a:gd name="connsiteX20" fmla="*/ 244792 w 1419225"/>
              <a:gd name="connsiteY20" fmla="*/ 183833 h 495300"/>
              <a:gd name="connsiteX21" fmla="*/ 226695 w 1419225"/>
              <a:gd name="connsiteY21" fmla="*/ 130492 h 495300"/>
              <a:gd name="connsiteX22" fmla="*/ 243840 w 1419225"/>
              <a:gd name="connsiteY22" fmla="*/ 76200 h 495300"/>
              <a:gd name="connsiteX23" fmla="*/ 288607 w 1419225"/>
              <a:gd name="connsiteY23" fmla="*/ 56198 h 495300"/>
              <a:gd name="connsiteX24" fmla="*/ 330517 w 1419225"/>
              <a:gd name="connsiteY24" fmla="*/ 73342 h 495300"/>
              <a:gd name="connsiteX25" fmla="*/ 345757 w 1419225"/>
              <a:gd name="connsiteY25" fmla="*/ 119063 h 495300"/>
              <a:gd name="connsiteX26" fmla="*/ 345757 w 1419225"/>
              <a:gd name="connsiteY26" fmla="*/ 132398 h 495300"/>
              <a:gd name="connsiteX27" fmla="*/ 249555 w 1419225"/>
              <a:gd name="connsiteY27" fmla="*/ 132398 h 495300"/>
              <a:gd name="connsiteX28" fmla="*/ 261938 w 1419225"/>
              <a:gd name="connsiteY28" fmla="*/ 170498 h 495300"/>
              <a:gd name="connsiteX29" fmla="*/ 295275 w 1419225"/>
              <a:gd name="connsiteY29" fmla="*/ 183833 h 495300"/>
              <a:gd name="connsiteX30" fmla="*/ 340042 w 1419225"/>
              <a:gd name="connsiteY30" fmla="*/ 174308 h 495300"/>
              <a:gd name="connsiteX31" fmla="*/ 340042 w 1419225"/>
              <a:gd name="connsiteY31" fmla="*/ 193358 h 495300"/>
              <a:gd name="connsiteX32" fmla="*/ 318135 w 1419225"/>
              <a:gd name="connsiteY32" fmla="*/ 200025 h 495300"/>
              <a:gd name="connsiteX33" fmla="*/ 294322 w 1419225"/>
              <a:gd name="connsiteY33" fmla="*/ 202883 h 495300"/>
              <a:gd name="connsiteX34" fmla="*/ 288607 w 1419225"/>
              <a:gd name="connsiteY34" fmla="*/ 74295 h 495300"/>
              <a:gd name="connsiteX35" fmla="*/ 261938 w 1419225"/>
              <a:gd name="connsiteY35" fmla="*/ 85725 h 495300"/>
              <a:gd name="connsiteX36" fmla="*/ 249555 w 1419225"/>
              <a:gd name="connsiteY36" fmla="*/ 116205 h 495300"/>
              <a:gd name="connsiteX37" fmla="*/ 323850 w 1419225"/>
              <a:gd name="connsiteY37" fmla="*/ 116205 h 495300"/>
              <a:gd name="connsiteX38" fmla="*/ 315278 w 1419225"/>
              <a:gd name="connsiteY38" fmla="*/ 84773 h 495300"/>
              <a:gd name="connsiteX39" fmla="*/ 288607 w 1419225"/>
              <a:gd name="connsiteY39" fmla="*/ 74295 h 495300"/>
              <a:gd name="connsiteX40" fmla="*/ 480060 w 1419225"/>
              <a:gd name="connsiteY40" fmla="*/ 200025 h 495300"/>
              <a:gd name="connsiteX41" fmla="*/ 480060 w 1419225"/>
              <a:gd name="connsiteY41" fmla="*/ 108585 h 495300"/>
              <a:gd name="connsiteX42" fmla="*/ 472440 w 1419225"/>
              <a:gd name="connsiteY42" fmla="*/ 82867 h 495300"/>
              <a:gd name="connsiteX43" fmla="*/ 447675 w 1419225"/>
              <a:gd name="connsiteY43" fmla="*/ 74295 h 495300"/>
              <a:gd name="connsiteX44" fmla="*/ 415290 w 1419225"/>
              <a:gd name="connsiteY44" fmla="*/ 86677 h 495300"/>
              <a:gd name="connsiteX45" fmla="*/ 404813 w 1419225"/>
              <a:gd name="connsiteY45" fmla="*/ 126683 h 495300"/>
              <a:gd name="connsiteX46" fmla="*/ 404813 w 1419225"/>
              <a:gd name="connsiteY46" fmla="*/ 200977 h 495300"/>
              <a:gd name="connsiteX47" fmla="*/ 382905 w 1419225"/>
              <a:gd name="connsiteY47" fmla="*/ 200977 h 495300"/>
              <a:gd name="connsiteX48" fmla="*/ 382905 w 1419225"/>
              <a:gd name="connsiteY48" fmla="*/ 60008 h 495300"/>
              <a:gd name="connsiteX49" fmla="*/ 400050 w 1419225"/>
              <a:gd name="connsiteY49" fmla="*/ 60008 h 495300"/>
              <a:gd name="connsiteX50" fmla="*/ 403860 w 1419225"/>
              <a:gd name="connsiteY50" fmla="*/ 79058 h 495300"/>
              <a:gd name="connsiteX51" fmla="*/ 404813 w 1419225"/>
              <a:gd name="connsiteY51" fmla="*/ 79058 h 495300"/>
              <a:gd name="connsiteX52" fmla="*/ 422910 w 1419225"/>
              <a:gd name="connsiteY52" fmla="*/ 62865 h 495300"/>
              <a:gd name="connsiteX53" fmla="*/ 449580 w 1419225"/>
              <a:gd name="connsiteY53" fmla="*/ 57150 h 495300"/>
              <a:gd name="connsiteX54" fmla="*/ 487680 w 1419225"/>
              <a:gd name="connsiteY54" fmla="*/ 69533 h 495300"/>
              <a:gd name="connsiteX55" fmla="*/ 501015 w 1419225"/>
              <a:gd name="connsiteY55" fmla="*/ 108585 h 495300"/>
              <a:gd name="connsiteX56" fmla="*/ 501015 w 1419225"/>
              <a:gd name="connsiteY56" fmla="*/ 200977 h 495300"/>
              <a:gd name="connsiteX57" fmla="*/ 480060 w 1419225"/>
              <a:gd name="connsiteY57" fmla="*/ 200977 h 495300"/>
              <a:gd name="connsiteX58" fmla="*/ 636270 w 1419225"/>
              <a:gd name="connsiteY58" fmla="*/ 161925 h 495300"/>
              <a:gd name="connsiteX59" fmla="*/ 621983 w 1419225"/>
              <a:gd name="connsiteY59" fmla="*/ 192405 h 495300"/>
              <a:gd name="connsiteX60" fmla="*/ 581025 w 1419225"/>
              <a:gd name="connsiteY60" fmla="*/ 202883 h 495300"/>
              <a:gd name="connsiteX61" fmla="*/ 537210 w 1419225"/>
              <a:gd name="connsiteY61" fmla="*/ 194310 h 495300"/>
              <a:gd name="connsiteX62" fmla="*/ 537210 w 1419225"/>
              <a:gd name="connsiteY62" fmla="*/ 174308 h 495300"/>
              <a:gd name="connsiteX63" fmla="*/ 559118 w 1419225"/>
              <a:gd name="connsiteY63" fmla="*/ 182880 h 495300"/>
              <a:gd name="connsiteX64" fmla="*/ 581977 w 1419225"/>
              <a:gd name="connsiteY64" fmla="*/ 185738 h 495300"/>
              <a:gd name="connsiteX65" fmla="*/ 607695 w 1419225"/>
              <a:gd name="connsiteY65" fmla="*/ 180023 h 495300"/>
              <a:gd name="connsiteX66" fmla="*/ 616268 w 1419225"/>
              <a:gd name="connsiteY66" fmla="*/ 163830 h 495300"/>
              <a:gd name="connsiteX67" fmla="*/ 608647 w 1419225"/>
              <a:gd name="connsiteY67" fmla="*/ 149542 h 495300"/>
              <a:gd name="connsiteX68" fmla="*/ 581025 w 1419225"/>
              <a:gd name="connsiteY68" fmla="*/ 135255 h 495300"/>
              <a:gd name="connsiteX69" fmla="*/ 553402 w 1419225"/>
              <a:gd name="connsiteY69" fmla="*/ 122873 h 495300"/>
              <a:gd name="connsiteX70" fmla="*/ 541020 w 1419225"/>
              <a:gd name="connsiteY70" fmla="*/ 110490 h 495300"/>
              <a:gd name="connsiteX71" fmla="*/ 537210 w 1419225"/>
              <a:gd name="connsiteY71" fmla="*/ 94298 h 495300"/>
              <a:gd name="connsiteX72" fmla="*/ 551497 w 1419225"/>
              <a:gd name="connsiteY72" fmla="*/ 66675 h 495300"/>
              <a:gd name="connsiteX73" fmla="*/ 589597 w 1419225"/>
              <a:gd name="connsiteY73" fmla="*/ 57150 h 495300"/>
              <a:gd name="connsiteX74" fmla="*/ 634365 w 1419225"/>
              <a:gd name="connsiteY74" fmla="*/ 66675 h 495300"/>
              <a:gd name="connsiteX75" fmla="*/ 626745 w 1419225"/>
              <a:gd name="connsiteY75" fmla="*/ 83820 h 495300"/>
              <a:gd name="connsiteX76" fmla="*/ 588645 w 1419225"/>
              <a:gd name="connsiteY76" fmla="*/ 75248 h 495300"/>
              <a:gd name="connsiteX77" fmla="*/ 565785 w 1419225"/>
              <a:gd name="connsiteY77" fmla="*/ 80010 h 495300"/>
              <a:gd name="connsiteX78" fmla="*/ 558165 w 1419225"/>
              <a:gd name="connsiteY78" fmla="*/ 93345 h 495300"/>
              <a:gd name="connsiteX79" fmla="*/ 561022 w 1419225"/>
              <a:gd name="connsiteY79" fmla="*/ 102870 h 495300"/>
              <a:gd name="connsiteX80" fmla="*/ 570547 w 1419225"/>
              <a:gd name="connsiteY80" fmla="*/ 110490 h 495300"/>
              <a:gd name="connsiteX81" fmla="*/ 595313 w 1419225"/>
              <a:gd name="connsiteY81" fmla="*/ 120967 h 495300"/>
              <a:gd name="connsiteX82" fmla="*/ 629602 w 1419225"/>
              <a:gd name="connsiteY82" fmla="*/ 139065 h 495300"/>
              <a:gd name="connsiteX83" fmla="*/ 636270 w 1419225"/>
              <a:gd name="connsiteY83" fmla="*/ 161925 h 495300"/>
              <a:gd name="connsiteX84" fmla="*/ 727710 w 1419225"/>
              <a:gd name="connsiteY84" fmla="*/ 202883 h 495300"/>
              <a:gd name="connsiteX85" fmla="*/ 680085 w 1419225"/>
              <a:gd name="connsiteY85" fmla="*/ 183833 h 495300"/>
              <a:gd name="connsiteX86" fmla="*/ 662940 w 1419225"/>
              <a:gd name="connsiteY86" fmla="*/ 130492 h 495300"/>
              <a:gd name="connsiteX87" fmla="*/ 680085 w 1419225"/>
              <a:gd name="connsiteY87" fmla="*/ 75248 h 495300"/>
              <a:gd name="connsiteX88" fmla="*/ 728663 w 1419225"/>
              <a:gd name="connsiteY88" fmla="*/ 56198 h 495300"/>
              <a:gd name="connsiteX89" fmla="*/ 748665 w 1419225"/>
              <a:gd name="connsiteY89" fmla="*/ 58102 h 495300"/>
              <a:gd name="connsiteX90" fmla="*/ 764858 w 1419225"/>
              <a:gd name="connsiteY90" fmla="*/ 62865 h 495300"/>
              <a:gd name="connsiteX91" fmla="*/ 758190 w 1419225"/>
              <a:gd name="connsiteY91" fmla="*/ 80963 h 495300"/>
              <a:gd name="connsiteX92" fmla="*/ 742950 w 1419225"/>
              <a:gd name="connsiteY92" fmla="*/ 76200 h 495300"/>
              <a:gd name="connsiteX93" fmla="*/ 727710 w 1419225"/>
              <a:gd name="connsiteY93" fmla="*/ 74295 h 495300"/>
              <a:gd name="connsiteX94" fmla="*/ 684847 w 1419225"/>
              <a:gd name="connsiteY94" fmla="*/ 129540 h 495300"/>
              <a:gd name="connsiteX95" fmla="*/ 695325 w 1419225"/>
              <a:gd name="connsiteY95" fmla="*/ 169545 h 495300"/>
              <a:gd name="connsiteX96" fmla="*/ 726758 w 1419225"/>
              <a:gd name="connsiteY96" fmla="*/ 183833 h 495300"/>
              <a:gd name="connsiteX97" fmla="*/ 762952 w 1419225"/>
              <a:gd name="connsiteY97" fmla="*/ 176213 h 495300"/>
              <a:gd name="connsiteX98" fmla="*/ 762952 w 1419225"/>
              <a:gd name="connsiteY98" fmla="*/ 195263 h 495300"/>
              <a:gd name="connsiteX99" fmla="*/ 727710 w 1419225"/>
              <a:gd name="connsiteY99" fmla="*/ 202883 h 495300"/>
              <a:gd name="connsiteX100" fmla="*/ 893445 w 1419225"/>
              <a:gd name="connsiteY100" fmla="*/ 200025 h 495300"/>
              <a:gd name="connsiteX101" fmla="*/ 893445 w 1419225"/>
              <a:gd name="connsiteY101" fmla="*/ 108585 h 495300"/>
              <a:gd name="connsiteX102" fmla="*/ 885825 w 1419225"/>
              <a:gd name="connsiteY102" fmla="*/ 82867 h 495300"/>
              <a:gd name="connsiteX103" fmla="*/ 861060 w 1419225"/>
              <a:gd name="connsiteY103" fmla="*/ 74295 h 495300"/>
              <a:gd name="connsiteX104" fmla="*/ 828675 w 1419225"/>
              <a:gd name="connsiteY104" fmla="*/ 86677 h 495300"/>
              <a:gd name="connsiteX105" fmla="*/ 818197 w 1419225"/>
              <a:gd name="connsiteY105" fmla="*/ 126683 h 495300"/>
              <a:gd name="connsiteX106" fmla="*/ 818197 w 1419225"/>
              <a:gd name="connsiteY106" fmla="*/ 200977 h 495300"/>
              <a:gd name="connsiteX107" fmla="*/ 797243 w 1419225"/>
              <a:gd name="connsiteY107" fmla="*/ 200977 h 495300"/>
              <a:gd name="connsiteX108" fmla="*/ 797243 w 1419225"/>
              <a:gd name="connsiteY108" fmla="*/ 0 h 495300"/>
              <a:gd name="connsiteX109" fmla="*/ 818197 w 1419225"/>
              <a:gd name="connsiteY109" fmla="*/ 0 h 495300"/>
              <a:gd name="connsiteX110" fmla="*/ 818197 w 1419225"/>
              <a:gd name="connsiteY110" fmla="*/ 60960 h 495300"/>
              <a:gd name="connsiteX111" fmla="*/ 817245 w 1419225"/>
              <a:gd name="connsiteY111" fmla="*/ 79058 h 495300"/>
              <a:gd name="connsiteX112" fmla="*/ 818197 w 1419225"/>
              <a:gd name="connsiteY112" fmla="*/ 79058 h 495300"/>
              <a:gd name="connsiteX113" fmla="*/ 836295 w 1419225"/>
              <a:gd name="connsiteY113" fmla="*/ 62865 h 495300"/>
              <a:gd name="connsiteX114" fmla="*/ 862965 w 1419225"/>
              <a:gd name="connsiteY114" fmla="*/ 57150 h 495300"/>
              <a:gd name="connsiteX115" fmla="*/ 902018 w 1419225"/>
              <a:gd name="connsiteY115" fmla="*/ 69533 h 495300"/>
              <a:gd name="connsiteX116" fmla="*/ 915352 w 1419225"/>
              <a:gd name="connsiteY116" fmla="*/ 108585 h 495300"/>
              <a:gd name="connsiteX117" fmla="*/ 915352 w 1419225"/>
              <a:gd name="connsiteY117" fmla="*/ 200977 h 495300"/>
              <a:gd name="connsiteX118" fmla="*/ 893445 w 1419225"/>
              <a:gd name="connsiteY118" fmla="*/ 200977 h 495300"/>
              <a:gd name="connsiteX119" fmla="*/ 1049655 w 1419225"/>
              <a:gd name="connsiteY119" fmla="*/ 161925 h 495300"/>
              <a:gd name="connsiteX120" fmla="*/ 1035368 w 1419225"/>
              <a:gd name="connsiteY120" fmla="*/ 192405 h 495300"/>
              <a:gd name="connsiteX121" fmla="*/ 994410 w 1419225"/>
              <a:gd name="connsiteY121" fmla="*/ 202883 h 495300"/>
              <a:gd name="connsiteX122" fmla="*/ 950595 w 1419225"/>
              <a:gd name="connsiteY122" fmla="*/ 194310 h 495300"/>
              <a:gd name="connsiteX123" fmla="*/ 950595 w 1419225"/>
              <a:gd name="connsiteY123" fmla="*/ 174308 h 495300"/>
              <a:gd name="connsiteX124" fmla="*/ 972502 w 1419225"/>
              <a:gd name="connsiteY124" fmla="*/ 182880 h 495300"/>
              <a:gd name="connsiteX125" fmla="*/ 995363 w 1419225"/>
              <a:gd name="connsiteY125" fmla="*/ 185738 h 495300"/>
              <a:gd name="connsiteX126" fmla="*/ 1021080 w 1419225"/>
              <a:gd name="connsiteY126" fmla="*/ 180023 h 495300"/>
              <a:gd name="connsiteX127" fmla="*/ 1029652 w 1419225"/>
              <a:gd name="connsiteY127" fmla="*/ 163830 h 495300"/>
              <a:gd name="connsiteX128" fmla="*/ 1022033 w 1419225"/>
              <a:gd name="connsiteY128" fmla="*/ 149542 h 495300"/>
              <a:gd name="connsiteX129" fmla="*/ 994410 w 1419225"/>
              <a:gd name="connsiteY129" fmla="*/ 135255 h 495300"/>
              <a:gd name="connsiteX130" fmla="*/ 966788 w 1419225"/>
              <a:gd name="connsiteY130" fmla="*/ 122873 h 495300"/>
              <a:gd name="connsiteX131" fmla="*/ 954405 w 1419225"/>
              <a:gd name="connsiteY131" fmla="*/ 110490 h 495300"/>
              <a:gd name="connsiteX132" fmla="*/ 950595 w 1419225"/>
              <a:gd name="connsiteY132" fmla="*/ 94298 h 495300"/>
              <a:gd name="connsiteX133" fmla="*/ 964883 w 1419225"/>
              <a:gd name="connsiteY133" fmla="*/ 66675 h 495300"/>
              <a:gd name="connsiteX134" fmla="*/ 1002983 w 1419225"/>
              <a:gd name="connsiteY134" fmla="*/ 57150 h 495300"/>
              <a:gd name="connsiteX135" fmla="*/ 1047750 w 1419225"/>
              <a:gd name="connsiteY135" fmla="*/ 66675 h 495300"/>
              <a:gd name="connsiteX136" fmla="*/ 1040130 w 1419225"/>
              <a:gd name="connsiteY136" fmla="*/ 83820 h 495300"/>
              <a:gd name="connsiteX137" fmla="*/ 1002030 w 1419225"/>
              <a:gd name="connsiteY137" fmla="*/ 75248 h 495300"/>
              <a:gd name="connsiteX138" fmla="*/ 979170 w 1419225"/>
              <a:gd name="connsiteY138" fmla="*/ 80010 h 495300"/>
              <a:gd name="connsiteX139" fmla="*/ 971550 w 1419225"/>
              <a:gd name="connsiteY139" fmla="*/ 93345 h 495300"/>
              <a:gd name="connsiteX140" fmla="*/ 974408 w 1419225"/>
              <a:gd name="connsiteY140" fmla="*/ 102870 h 495300"/>
              <a:gd name="connsiteX141" fmla="*/ 983933 w 1419225"/>
              <a:gd name="connsiteY141" fmla="*/ 110490 h 495300"/>
              <a:gd name="connsiteX142" fmla="*/ 1008697 w 1419225"/>
              <a:gd name="connsiteY142" fmla="*/ 120967 h 495300"/>
              <a:gd name="connsiteX143" fmla="*/ 1042988 w 1419225"/>
              <a:gd name="connsiteY143" fmla="*/ 139065 h 495300"/>
              <a:gd name="connsiteX144" fmla="*/ 1049655 w 1419225"/>
              <a:gd name="connsiteY144" fmla="*/ 161925 h 495300"/>
              <a:gd name="connsiteX145" fmla="*/ 1144905 w 1419225"/>
              <a:gd name="connsiteY145" fmla="*/ 202883 h 495300"/>
              <a:gd name="connsiteX146" fmla="*/ 1095375 w 1419225"/>
              <a:gd name="connsiteY146" fmla="*/ 183833 h 495300"/>
              <a:gd name="connsiteX147" fmla="*/ 1077277 w 1419225"/>
              <a:gd name="connsiteY147" fmla="*/ 130492 h 495300"/>
              <a:gd name="connsiteX148" fmla="*/ 1094423 w 1419225"/>
              <a:gd name="connsiteY148" fmla="*/ 76200 h 495300"/>
              <a:gd name="connsiteX149" fmla="*/ 1139190 w 1419225"/>
              <a:gd name="connsiteY149" fmla="*/ 56198 h 495300"/>
              <a:gd name="connsiteX150" fmla="*/ 1181100 w 1419225"/>
              <a:gd name="connsiteY150" fmla="*/ 73342 h 495300"/>
              <a:gd name="connsiteX151" fmla="*/ 1196340 w 1419225"/>
              <a:gd name="connsiteY151" fmla="*/ 119063 h 495300"/>
              <a:gd name="connsiteX152" fmla="*/ 1196340 w 1419225"/>
              <a:gd name="connsiteY152" fmla="*/ 132398 h 495300"/>
              <a:gd name="connsiteX153" fmla="*/ 1099185 w 1419225"/>
              <a:gd name="connsiteY153" fmla="*/ 132398 h 495300"/>
              <a:gd name="connsiteX154" fmla="*/ 1111568 w 1419225"/>
              <a:gd name="connsiteY154" fmla="*/ 170498 h 495300"/>
              <a:gd name="connsiteX155" fmla="*/ 1144905 w 1419225"/>
              <a:gd name="connsiteY155" fmla="*/ 183833 h 495300"/>
              <a:gd name="connsiteX156" fmla="*/ 1189673 w 1419225"/>
              <a:gd name="connsiteY156" fmla="*/ 174308 h 495300"/>
              <a:gd name="connsiteX157" fmla="*/ 1189673 w 1419225"/>
              <a:gd name="connsiteY157" fmla="*/ 193358 h 495300"/>
              <a:gd name="connsiteX158" fmla="*/ 1167765 w 1419225"/>
              <a:gd name="connsiteY158" fmla="*/ 200025 h 495300"/>
              <a:gd name="connsiteX159" fmla="*/ 1144905 w 1419225"/>
              <a:gd name="connsiteY159" fmla="*/ 202883 h 495300"/>
              <a:gd name="connsiteX160" fmla="*/ 1138238 w 1419225"/>
              <a:gd name="connsiteY160" fmla="*/ 74295 h 495300"/>
              <a:gd name="connsiteX161" fmla="*/ 1111568 w 1419225"/>
              <a:gd name="connsiteY161" fmla="*/ 85725 h 495300"/>
              <a:gd name="connsiteX162" fmla="*/ 1099185 w 1419225"/>
              <a:gd name="connsiteY162" fmla="*/ 116205 h 495300"/>
              <a:gd name="connsiteX163" fmla="*/ 1173480 w 1419225"/>
              <a:gd name="connsiteY163" fmla="*/ 116205 h 495300"/>
              <a:gd name="connsiteX164" fmla="*/ 1164908 w 1419225"/>
              <a:gd name="connsiteY164" fmla="*/ 84773 h 495300"/>
              <a:gd name="connsiteX165" fmla="*/ 1138238 w 1419225"/>
              <a:gd name="connsiteY165" fmla="*/ 74295 h 495300"/>
              <a:gd name="connsiteX166" fmla="*/ 1230630 w 1419225"/>
              <a:gd name="connsiteY166" fmla="*/ 20955 h 495300"/>
              <a:gd name="connsiteX167" fmla="*/ 1234440 w 1419225"/>
              <a:gd name="connsiteY167" fmla="*/ 10477 h 495300"/>
              <a:gd name="connsiteX168" fmla="*/ 1243013 w 1419225"/>
              <a:gd name="connsiteY168" fmla="*/ 6667 h 495300"/>
              <a:gd name="connsiteX169" fmla="*/ 1251585 w 1419225"/>
              <a:gd name="connsiteY169" fmla="*/ 10477 h 495300"/>
              <a:gd name="connsiteX170" fmla="*/ 1255395 w 1419225"/>
              <a:gd name="connsiteY170" fmla="*/ 20955 h 495300"/>
              <a:gd name="connsiteX171" fmla="*/ 1251585 w 1419225"/>
              <a:gd name="connsiteY171" fmla="*/ 31433 h 495300"/>
              <a:gd name="connsiteX172" fmla="*/ 1243013 w 1419225"/>
              <a:gd name="connsiteY172" fmla="*/ 35242 h 495300"/>
              <a:gd name="connsiteX173" fmla="*/ 1234440 w 1419225"/>
              <a:gd name="connsiteY173" fmla="*/ 31433 h 495300"/>
              <a:gd name="connsiteX174" fmla="*/ 1230630 w 1419225"/>
              <a:gd name="connsiteY174" fmla="*/ 20955 h 495300"/>
              <a:gd name="connsiteX175" fmla="*/ 1254443 w 1419225"/>
              <a:gd name="connsiteY175" fmla="*/ 200025 h 495300"/>
              <a:gd name="connsiteX176" fmla="*/ 1233488 w 1419225"/>
              <a:gd name="connsiteY176" fmla="*/ 200025 h 495300"/>
              <a:gd name="connsiteX177" fmla="*/ 1233488 w 1419225"/>
              <a:gd name="connsiteY177" fmla="*/ 59055 h 495300"/>
              <a:gd name="connsiteX178" fmla="*/ 1254443 w 1419225"/>
              <a:gd name="connsiteY178" fmla="*/ 59055 h 495300"/>
              <a:gd name="connsiteX179" fmla="*/ 1254443 w 1419225"/>
              <a:gd name="connsiteY179" fmla="*/ 200025 h 495300"/>
              <a:gd name="connsiteX180" fmla="*/ 1396365 w 1419225"/>
              <a:gd name="connsiteY180" fmla="*/ 200025 h 495300"/>
              <a:gd name="connsiteX181" fmla="*/ 1396365 w 1419225"/>
              <a:gd name="connsiteY181" fmla="*/ 108585 h 495300"/>
              <a:gd name="connsiteX182" fmla="*/ 1388745 w 1419225"/>
              <a:gd name="connsiteY182" fmla="*/ 82867 h 495300"/>
              <a:gd name="connsiteX183" fmla="*/ 1363980 w 1419225"/>
              <a:gd name="connsiteY183" fmla="*/ 74295 h 495300"/>
              <a:gd name="connsiteX184" fmla="*/ 1331595 w 1419225"/>
              <a:gd name="connsiteY184" fmla="*/ 86677 h 495300"/>
              <a:gd name="connsiteX185" fmla="*/ 1321118 w 1419225"/>
              <a:gd name="connsiteY185" fmla="*/ 126683 h 495300"/>
              <a:gd name="connsiteX186" fmla="*/ 1321118 w 1419225"/>
              <a:gd name="connsiteY186" fmla="*/ 200977 h 495300"/>
              <a:gd name="connsiteX187" fmla="*/ 1300163 w 1419225"/>
              <a:gd name="connsiteY187" fmla="*/ 200977 h 495300"/>
              <a:gd name="connsiteX188" fmla="*/ 1300163 w 1419225"/>
              <a:gd name="connsiteY188" fmla="*/ 60008 h 495300"/>
              <a:gd name="connsiteX189" fmla="*/ 1317308 w 1419225"/>
              <a:gd name="connsiteY189" fmla="*/ 60008 h 495300"/>
              <a:gd name="connsiteX190" fmla="*/ 1321118 w 1419225"/>
              <a:gd name="connsiteY190" fmla="*/ 79058 h 495300"/>
              <a:gd name="connsiteX191" fmla="*/ 1322070 w 1419225"/>
              <a:gd name="connsiteY191" fmla="*/ 79058 h 495300"/>
              <a:gd name="connsiteX192" fmla="*/ 1340168 w 1419225"/>
              <a:gd name="connsiteY192" fmla="*/ 62865 h 495300"/>
              <a:gd name="connsiteX193" fmla="*/ 1366838 w 1419225"/>
              <a:gd name="connsiteY193" fmla="*/ 57150 h 495300"/>
              <a:gd name="connsiteX194" fmla="*/ 1404938 w 1419225"/>
              <a:gd name="connsiteY194" fmla="*/ 69533 h 495300"/>
              <a:gd name="connsiteX195" fmla="*/ 1418273 w 1419225"/>
              <a:gd name="connsiteY195" fmla="*/ 108585 h 495300"/>
              <a:gd name="connsiteX196" fmla="*/ 1418273 w 1419225"/>
              <a:gd name="connsiteY196" fmla="*/ 200977 h 495300"/>
              <a:gd name="connsiteX197" fmla="*/ 1396365 w 1419225"/>
              <a:gd name="connsiteY197" fmla="*/ 200977 h 495300"/>
              <a:gd name="connsiteX198" fmla="*/ 541972 w 1419225"/>
              <a:gd name="connsiteY198" fmla="*/ 458153 h 495300"/>
              <a:gd name="connsiteX199" fmla="*/ 526733 w 1419225"/>
              <a:gd name="connsiteY199" fmla="*/ 491490 h 495300"/>
              <a:gd name="connsiteX200" fmla="*/ 481013 w 1419225"/>
              <a:gd name="connsiteY200" fmla="*/ 502920 h 495300"/>
              <a:gd name="connsiteX201" fmla="*/ 454342 w 1419225"/>
              <a:gd name="connsiteY201" fmla="*/ 501015 h 495300"/>
              <a:gd name="connsiteX202" fmla="*/ 433388 w 1419225"/>
              <a:gd name="connsiteY202" fmla="*/ 494347 h 495300"/>
              <a:gd name="connsiteX203" fmla="*/ 433388 w 1419225"/>
              <a:gd name="connsiteY203" fmla="*/ 461963 h 495300"/>
              <a:gd name="connsiteX204" fmla="*/ 458153 w 1419225"/>
              <a:gd name="connsiteY204" fmla="*/ 470535 h 495300"/>
              <a:gd name="connsiteX205" fmla="*/ 481965 w 1419225"/>
              <a:gd name="connsiteY205" fmla="*/ 474345 h 495300"/>
              <a:gd name="connsiteX206" fmla="*/ 502920 w 1419225"/>
              <a:gd name="connsiteY206" fmla="*/ 461963 h 495300"/>
              <a:gd name="connsiteX207" fmla="*/ 500063 w 1419225"/>
              <a:gd name="connsiteY207" fmla="*/ 454342 h 495300"/>
              <a:gd name="connsiteX208" fmla="*/ 490538 w 1419225"/>
              <a:gd name="connsiteY208" fmla="*/ 447675 h 495300"/>
              <a:gd name="connsiteX209" fmla="*/ 472440 w 1419225"/>
              <a:gd name="connsiteY209" fmla="*/ 439103 h 495300"/>
              <a:gd name="connsiteX210" fmla="*/ 447675 w 1419225"/>
              <a:gd name="connsiteY210" fmla="*/ 425767 h 495300"/>
              <a:gd name="connsiteX211" fmla="*/ 436245 w 1419225"/>
              <a:gd name="connsiteY211" fmla="*/ 412433 h 495300"/>
              <a:gd name="connsiteX212" fmla="*/ 432435 w 1419225"/>
              <a:gd name="connsiteY212" fmla="*/ 393383 h 495300"/>
              <a:gd name="connsiteX213" fmla="*/ 447675 w 1419225"/>
              <a:gd name="connsiteY213" fmla="*/ 363855 h 495300"/>
              <a:gd name="connsiteX214" fmla="*/ 489585 w 1419225"/>
              <a:gd name="connsiteY214" fmla="*/ 353378 h 495300"/>
              <a:gd name="connsiteX215" fmla="*/ 540068 w 1419225"/>
              <a:gd name="connsiteY215" fmla="*/ 364808 h 495300"/>
              <a:gd name="connsiteX216" fmla="*/ 528638 w 1419225"/>
              <a:gd name="connsiteY216" fmla="*/ 393383 h 495300"/>
              <a:gd name="connsiteX217" fmla="*/ 508635 w 1419225"/>
              <a:gd name="connsiteY217" fmla="*/ 385763 h 495300"/>
              <a:gd name="connsiteX218" fmla="*/ 489585 w 1419225"/>
              <a:gd name="connsiteY218" fmla="*/ 382905 h 495300"/>
              <a:gd name="connsiteX219" fmla="*/ 472440 w 1419225"/>
              <a:gd name="connsiteY219" fmla="*/ 392430 h 495300"/>
              <a:gd name="connsiteX220" fmla="*/ 478155 w 1419225"/>
              <a:gd name="connsiteY220" fmla="*/ 401955 h 495300"/>
              <a:gd name="connsiteX221" fmla="*/ 502920 w 1419225"/>
              <a:gd name="connsiteY221" fmla="*/ 413385 h 495300"/>
              <a:gd name="connsiteX222" fmla="*/ 527685 w 1419225"/>
              <a:gd name="connsiteY222" fmla="*/ 425767 h 495300"/>
              <a:gd name="connsiteX223" fmla="*/ 539115 w 1419225"/>
              <a:gd name="connsiteY223" fmla="*/ 439103 h 495300"/>
              <a:gd name="connsiteX224" fmla="*/ 541972 w 1419225"/>
              <a:gd name="connsiteY224" fmla="*/ 458153 h 495300"/>
              <a:gd name="connsiteX225" fmla="*/ 633413 w 1419225"/>
              <a:gd name="connsiteY225" fmla="*/ 472440 h 495300"/>
              <a:gd name="connsiteX226" fmla="*/ 658177 w 1419225"/>
              <a:gd name="connsiteY226" fmla="*/ 467678 h 495300"/>
              <a:gd name="connsiteX227" fmla="*/ 658177 w 1419225"/>
              <a:gd name="connsiteY227" fmla="*/ 497205 h 495300"/>
              <a:gd name="connsiteX228" fmla="*/ 621983 w 1419225"/>
              <a:gd name="connsiteY228" fmla="*/ 503872 h 495300"/>
              <a:gd name="connsiteX229" fmla="*/ 587693 w 1419225"/>
              <a:gd name="connsiteY229" fmla="*/ 491490 h 495300"/>
              <a:gd name="connsiteX230" fmla="*/ 577215 w 1419225"/>
              <a:gd name="connsiteY230" fmla="*/ 455295 h 495300"/>
              <a:gd name="connsiteX231" fmla="*/ 577215 w 1419225"/>
              <a:gd name="connsiteY231" fmla="*/ 385763 h 495300"/>
              <a:gd name="connsiteX232" fmla="*/ 558165 w 1419225"/>
              <a:gd name="connsiteY232" fmla="*/ 385763 h 495300"/>
              <a:gd name="connsiteX233" fmla="*/ 558165 w 1419225"/>
              <a:gd name="connsiteY233" fmla="*/ 369570 h 495300"/>
              <a:gd name="connsiteX234" fmla="*/ 580072 w 1419225"/>
              <a:gd name="connsiteY234" fmla="*/ 356235 h 495300"/>
              <a:gd name="connsiteX235" fmla="*/ 591502 w 1419225"/>
              <a:gd name="connsiteY235" fmla="*/ 325755 h 495300"/>
              <a:gd name="connsiteX236" fmla="*/ 616268 w 1419225"/>
              <a:gd name="connsiteY236" fmla="*/ 325755 h 495300"/>
              <a:gd name="connsiteX237" fmla="*/ 616268 w 1419225"/>
              <a:gd name="connsiteY237" fmla="*/ 356235 h 495300"/>
              <a:gd name="connsiteX238" fmla="*/ 656272 w 1419225"/>
              <a:gd name="connsiteY238" fmla="*/ 356235 h 495300"/>
              <a:gd name="connsiteX239" fmla="*/ 656272 w 1419225"/>
              <a:gd name="connsiteY239" fmla="*/ 385763 h 495300"/>
              <a:gd name="connsiteX240" fmla="*/ 616268 w 1419225"/>
              <a:gd name="connsiteY240" fmla="*/ 385763 h 495300"/>
              <a:gd name="connsiteX241" fmla="*/ 616268 w 1419225"/>
              <a:gd name="connsiteY241" fmla="*/ 455295 h 495300"/>
              <a:gd name="connsiteX242" fmla="*/ 621030 w 1419225"/>
              <a:gd name="connsiteY242" fmla="*/ 467678 h 495300"/>
              <a:gd name="connsiteX243" fmla="*/ 633413 w 1419225"/>
              <a:gd name="connsiteY243" fmla="*/ 472440 h 495300"/>
              <a:gd name="connsiteX244" fmla="*/ 778193 w 1419225"/>
              <a:gd name="connsiteY244" fmla="*/ 501015 h 495300"/>
              <a:gd name="connsiteX245" fmla="*/ 770572 w 1419225"/>
              <a:gd name="connsiteY245" fmla="*/ 481013 h 495300"/>
              <a:gd name="connsiteX246" fmla="*/ 769620 w 1419225"/>
              <a:gd name="connsiteY246" fmla="*/ 481013 h 495300"/>
              <a:gd name="connsiteX247" fmla="*/ 749618 w 1419225"/>
              <a:gd name="connsiteY247" fmla="*/ 498158 h 495300"/>
              <a:gd name="connsiteX248" fmla="*/ 721995 w 1419225"/>
              <a:gd name="connsiteY248" fmla="*/ 502920 h 495300"/>
              <a:gd name="connsiteX249" fmla="*/ 689610 w 1419225"/>
              <a:gd name="connsiteY249" fmla="*/ 491490 h 495300"/>
              <a:gd name="connsiteX250" fmla="*/ 677227 w 1419225"/>
              <a:gd name="connsiteY250" fmla="*/ 458153 h 495300"/>
              <a:gd name="connsiteX251" fmla="*/ 693420 w 1419225"/>
              <a:gd name="connsiteY251" fmla="*/ 423863 h 495300"/>
              <a:gd name="connsiteX252" fmla="*/ 741997 w 1419225"/>
              <a:gd name="connsiteY252" fmla="*/ 411480 h 495300"/>
              <a:gd name="connsiteX253" fmla="*/ 766763 w 1419225"/>
              <a:gd name="connsiteY253" fmla="*/ 410528 h 495300"/>
              <a:gd name="connsiteX254" fmla="*/ 766763 w 1419225"/>
              <a:gd name="connsiteY254" fmla="*/ 403860 h 495300"/>
              <a:gd name="connsiteX255" fmla="*/ 743902 w 1419225"/>
              <a:gd name="connsiteY255" fmla="*/ 381953 h 495300"/>
              <a:gd name="connsiteX256" fmla="*/ 702945 w 1419225"/>
              <a:gd name="connsiteY256" fmla="*/ 392430 h 495300"/>
              <a:gd name="connsiteX257" fmla="*/ 689610 w 1419225"/>
              <a:gd name="connsiteY257" fmla="*/ 365760 h 495300"/>
              <a:gd name="connsiteX258" fmla="*/ 744855 w 1419225"/>
              <a:gd name="connsiteY258" fmla="*/ 352425 h 495300"/>
              <a:gd name="connsiteX259" fmla="*/ 789622 w 1419225"/>
              <a:gd name="connsiteY259" fmla="*/ 364808 h 495300"/>
              <a:gd name="connsiteX260" fmla="*/ 804863 w 1419225"/>
              <a:gd name="connsiteY260" fmla="*/ 402908 h 495300"/>
              <a:gd name="connsiteX261" fmla="*/ 804863 w 1419225"/>
              <a:gd name="connsiteY261" fmla="*/ 499110 h 495300"/>
              <a:gd name="connsiteX262" fmla="*/ 778193 w 1419225"/>
              <a:gd name="connsiteY262" fmla="*/ 499110 h 495300"/>
              <a:gd name="connsiteX263" fmla="*/ 702945 w 1419225"/>
              <a:gd name="connsiteY263" fmla="*/ 320040 h 495300"/>
              <a:gd name="connsiteX264" fmla="*/ 707708 w 1419225"/>
              <a:gd name="connsiteY264" fmla="*/ 306705 h 495300"/>
              <a:gd name="connsiteX265" fmla="*/ 721043 w 1419225"/>
              <a:gd name="connsiteY265" fmla="*/ 301942 h 495300"/>
              <a:gd name="connsiteX266" fmla="*/ 734377 w 1419225"/>
              <a:gd name="connsiteY266" fmla="*/ 306705 h 495300"/>
              <a:gd name="connsiteX267" fmla="*/ 739140 w 1419225"/>
              <a:gd name="connsiteY267" fmla="*/ 319088 h 495300"/>
              <a:gd name="connsiteX268" fmla="*/ 734377 w 1419225"/>
              <a:gd name="connsiteY268" fmla="*/ 331470 h 495300"/>
              <a:gd name="connsiteX269" fmla="*/ 721043 w 1419225"/>
              <a:gd name="connsiteY269" fmla="*/ 336233 h 495300"/>
              <a:gd name="connsiteX270" fmla="*/ 707708 w 1419225"/>
              <a:gd name="connsiteY270" fmla="*/ 331470 h 495300"/>
              <a:gd name="connsiteX271" fmla="*/ 702945 w 1419225"/>
              <a:gd name="connsiteY271" fmla="*/ 320040 h 495300"/>
              <a:gd name="connsiteX272" fmla="*/ 766763 w 1419225"/>
              <a:gd name="connsiteY272" fmla="*/ 434340 h 495300"/>
              <a:gd name="connsiteX273" fmla="*/ 751522 w 1419225"/>
              <a:gd name="connsiteY273" fmla="*/ 435292 h 495300"/>
              <a:gd name="connsiteX274" fmla="*/ 725805 w 1419225"/>
              <a:gd name="connsiteY274" fmla="*/ 441008 h 495300"/>
              <a:gd name="connsiteX275" fmla="*/ 717233 w 1419225"/>
              <a:gd name="connsiteY275" fmla="*/ 458153 h 495300"/>
              <a:gd name="connsiteX276" fmla="*/ 736283 w 1419225"/>
              <a:gd name="connsiteY276" fmla="*/ 474345 h 495300"/>
              <a:gd name="connsiteX277" fmla="*/ 758190 w 1419225"/>
              <a:gd name="connsiteY277" fmla="*/ 466725 h 495300"/>
              <a:gd name="connsiteX278" fmla="*/ 766763 w 1419225"/>
              <a:gd name="connsiteY278" fmla="*/ 445770 h 495300"/>
              <a:gd name="connsiteX279" fmla="*/ 766763 w 1419225"/>
              <a:gd name="connsiteY279" fmla="*/ 434340 h 495300"/>
              <a:gd name="connsiteX280" fmla="*/ 755333 w 1419225"/>
              <a:gd name="connsiteY280" fmla="*/ 320040 h 495300"/>
              <a:gd name="connsiteX281" fmla="*/ 760095 w 1419225"/>
              <a:gd name="connsiteY281" fmla="*/ 306705 h 495300"/>
              <a:gd name="connsiteX282" fmla="*/ 773430 w 1419225"/>
              <a:gd name="connsiteY282" fmla="*/ 302895 h 495300"/>
              <a:gd name="connsiteX283" fmla="*/ 786765 w 1419225"/>
              <a:gd name="connsiteY283" fmla="*/ 307658 h 495300"/>
              <a:gd name="connsiteX284" fmla="*/ 791527 w 1419225"/>
              <a:gd name="connsiteY284" fmla="*/ 320040 h 495300"/>
              <a:gd name="connsiteX285" fmla="*/ 786765 w 1419225"/>
              <a:gd name="connsiteY285" fmla="*/ 332422 h 495300"/>
              <a:gd name="connsiteX286" fmla="*/ 773430 w 1419225"/>
              <a:gd name="connsiteY286" fmla="*/ 337185 h 495300"/>
              <a:gd name="connsiteX287" fmla="*/ 760095 w 1419225"/>
              <a:gd name="connsiteY287" fmla="*/ 333375 h 495300"/>
              <a:gd name="connsiteX288" fmla="*/ 755333 w 1419225"/>
              <a:gd name="connsiteY288" fmla="*/ 320040 h 495300"/>
              <a:gd name="connsiteX289" fmla="*/ 926783 w 1419225"/>
              <a:gd name="connsiteY289" fmla="*/ 354330 h 495300"/>
              <a:gd name="connsiteX290" fmla="*/ 940118 w 1419225"/>
              <a:gd name="connsiteY290" fmla="*/ 355283 h 495300"/>
              <a:gd name="connsiteX291" fmla="*/ 937260 w 1419225"/>
              <a:gd name="connsiteY291" fmla="*/ 392430 h 495300"/>
              <a:gd name="connsiteX292" fmla="*/ 925830 w 1419225"/>
              <a:gd name="connsiteY292" fmla="*/ 391478 h 495300"/>
              <a:gd name="connsiteX293" fmla="*/ 896302 w 1419225"/>
              <a:gd name="connsiteY293" fmla="*/ 401003 h 495300"/>
              <a:gd name="connsiteX294" fmla="*/ 885825 w 1419225"/>
              <a:gd name="connsiteY294" fmla="*/ 427672 h 495300"/>
              <a:gd name="connsiteX295" fmla="*/ 885825 w 1419225"/>
              <a:gd name="connsiteY295" fmla="*/ 501015 h 495300"/>
              <a:gd name="connsiteX296" fmla="*/ 846772 w 1419225"/>
              <a:gd name="connsiteY296" fmla="*/ 501015 h 495300"/>
              <a:gd name="connsiteX297" fmla="*/ 846772 w 1419225"/>
              <a:gd name="connsiteY297" fmla="*/ 357188 h 495300"/>
              <a:gd name="connsiteX298" fmla="*/ 876300 w 1419225"/>
              <a:gd name="connsiteY298" fmla="*/ 357188 h 495300"/>
              <a:gd name="connsiteX299" fmla="*/ 882015 w 1419225"/>
              <a:gd name="connsiteY299" fmla="*/ 381000 h 495300"/>
              <a:gd name="connsiteX300" fmla="*/ 883920 w 1419225"/>
              <a:gd name="connsiteY300" fmla="*/ 381000 h 495300"/>
              <a:gd name="connsiteX301" fmla="*/ 902018 w 1419225"/>
              <a:gd name="connsiteY301" fmla="*/ 360997 h 495300"/>
              <a:gd name="connsiteX302" fmla="*/ 926783 w 1419225"/>
              <a:gd name="connsiteY302" fmla="*/ 354330 h 495300"/>
              <a:gd name="connsiteX303" fmla="*/ 1003935 w 1419225"/>
              <a:gd name="connsiteY303" fmla="*/ 422910 h 495300"/>
              <a:gd name="connsiteX304" fmla="*/ 1021080 w 1419225"/>
              <a:gd name="connsiteY304" fmla="*/ 401003 h 495300"/>
              <a:gd name="connsiteX305" fmla="*/ 1061085 w 1419225"/>
              <a:gd name="connsiteY305" fmla="*/ 357188 h 495300"/>
              <a:gd name="connsiteX306" fmla="*/ 1105852 w 1419225"/>
              <a:gd name="connsiteY306" fmla="*/ 357188 h 495300"/>
              <a:gd name="connsiteX307" fmla="*/ 1048702 w 1419225"/>
              <a:gd name="connsiteY307" fmla="*/ 420053 h 495300"/>
              <a:gd name="connsiteX308" fmla="*/ 1109663 w 1419225"/>
              <a:gd name="connsiteY308" fmla="*/ 501967 h 495300"/>
              <a:gd name="connsiteX309" fmla="*/ 1063943 w 1419225"/>
              <a:gd name="connsiteY309" fmla="*/ 501967 h 495300"/>
              <a:gd name="connsiteX310" fmla="*/ 1022033 w 1419225"/>
              <a:gd name="connsiteY310" fmla="*/ 443865 h 495300"/>
              <a:gd name="connsiteX311" fmla="*/ 1004888 w 1419225"/>
              <a:gd name="connsiteY311" fmla="*/ 457200 h 495300"/>
              <a:gd name="connsiteX312" fmla="*/ 1004888 w 1419225"/>
              <a:gd name="connsiteY312" fmla="*/ 501967 h 495300"/>
              <a:gd name="connsiteX313" fmla="*/ 965835 w 1419225"/>
              <a:gd name="connsiteY313" fmla="*/ 501967 h 495300"/>
              <a:gd name="connsiteX314" fmla="*/ 965835 w 1419225"/>
              <a:gd name="connsiteY314" fmla="*/ 300990 h 495300"/>
              <a:gd name="connsiteX315" fmla="*/ 1004888 w 1419225"/>
              <a:gd name="connsiteY315" fmla="*/ 300990 h 495300"/>
              <a:gd name="connsiteX316" fmla="*/ 1004888 w 1419225"/>
              <a:gd name="connsiteY316" fmla="*/ 390525 h 495300"/>
              <a:gd name="connsiteX317" fmla="*/ 1003935 w 1419225"/>
              <a:gd name="connsiteY317" fmla="*/ 422910 h 495300"/>
              <a:gd name="connsiteX318" fmla="*/ 1003935 w 1419225"/>
              <a:gd name="connsiteY318" fmla="*/ 422910 h 495300"/>
              <a:gd name="connsiteX319" fmla="*/ 1195388 w 1419225"/>
              <a:gd name="connsiteY319" fmla="*/ 503872 h 495300"/>
              <a:gd name="connsiteX320" fmla="*/ 1141095 w 1419225"/>
              <a:gd name="connsiteY320" fmla="*/ 484822 h 495300"/>
              <a:gd name="connsiteX321" fmla="*/ 1121093 w 1419225"/>
              <a:gd name="connsiteY321" fmla="*/ 430530 h 495300"/>
              <a:gd name="connsiteX322" fmla="*/ 1139190 w 1419225"/>
              <a:gd name="connsiteY322" fmla="*/ 374333 h 495300"/>
              <a:gd name="connsiteX323" fmla="*/ 1189673 w 1419225"/>
              <a:gd name="connsiteY323" fmla="*/ 354330 h 495300"/>
              <a:gd name="connsiteX324" fmla="*/ 1237298 w 1419225"/>
              <a:gd name="connsiteY324" fmla="*/ 371475 h 495300"/>
              <a:gd name="connsiteX325" fmla="*/ 1254443 w 1419225"/>
              <a:gd name="connsiteY325" fmla="*/ 419100 h 495300"/>
              <a:gd name="connsiteX326" fmla="*/ 1254443 w 1419225"/>
              <a:gd name="connsiteY326" fmla="*/ 438150 h 495300"/>
              <a:gd name="connsiteX327" fmla="*/ 1161098 w 1419225"/>
              <a:gd name="connsiteY327" fmla="*/ 438150 h 495300"/>
              <a:gd name="connsiteX328" fmla="*/ 1170623 w 1419225"/>
              <a:gd name="connsiteY328" fmla="*/ 463867 h 495300"/>
              <a:gd name="connsiteX329" fmla="*/ 1196340 w 1419225"/>
              <a:gd name="connsiteY329" fmla="*/ 473392 h 495300"/>
              <a:gd name="connsiteX330" fmla="*/ 1221105 w 1419225"/>
              <a:gd name="connsiteY330" fmla="*/ 470535 h 495300"/>
              <a:gd name="connsiteX331" fmla="*/ 1244918 w 1419225"/>
              <a:gd name="connsiteY331" fmla="*/ 461963 h 495300"/>
              <a:gd name="connsiteX332" fmla="*/ 1244918 w 1419225"/>
              <a:gd name="connsiteY332" fmla="*/ 492442 h 495300"/>
              <a:gd name="connsiteX333" fmla="*/ 1223010 w 1419225"/>
              <a:gd name="connsiteY333" fmla="*/ 500063 h 495300"/>
              <a:gd name="connsiteX334" fmla="*/ 1195388 w 1419225"/>
              <a:gd name="connsiteY334" fmla="*/ 503872 h 495300"/>
              <a:gd name="connsiteX335" fmla="*/ 1189673 w 1419225"/>
              <a:gd name="connsiteY335" fmla="*/ 382905 h 495300"/>
              <a:gd name="connsiteX336" fmla="*/ 1169670 w 1419225"/>
              <a:gd name="connsiteY336" fmla="*/ 390525 h 495300"/>
              <a:gd name="connsiteX337" fmla="*/ 1161098 w 1419225"/>
              <a:gd name="connsiteY337" fmla="*/ 413385 h 495300"/>
              <a:gd name="connsiteX338" fmla="*/ 1216343 w 1419225"/>
              <a:gd name="connsiteY338" fmla="*/ 413385 h 495300"/>
              <a:gd name="connsiteX339" fmla="*/ 1208723 w 1419225"/>
              <a:gd name="connsiteY339" fmla="*/ 390525 h 495300"/>
              <a:gd name="connsiteX340" fmla="*/ 1189673 w 1419225"/>
              <a:gd name="connsiteY340" fmla="*/ 382905 h 495300"/>
              <a:gd name="connsiteX341" fmla="*/ 1419225 w 1419225"/>
              <a:gd name="connsiteY341" fmla="*/ 501015 h 495300"/>
              <a:gd name="connsiteX342" fmla="*/ 1380173 w 1419225"/>
              <a:gd name="connsiteY342" fmla="*/ 501015 h 495300"/>
              <a:gd name="connsiteX343" fmla="*/ 1380173 w 1419225"/>
              <a:gd name="connsiteY343" fmla="*/ 417195 h 495300"/>
              <a:gd name="connsiteX344" fmla="*/ 1374458 w 1419225"/>
              <a:gd name="connsiteY344" fmla="*/ 393383 h 495300"/>
              <a:gd name="connsiteX345" fmla="*/ 1356360 w 1419225"/>
              <a:gd name="connsiteY345" fmla="*/ 385763 h 495300"/>
              <a:gd name="connsiteX346" fmla="*/ 1332548 w 1419225"/>
              <a:gd name="connsiteY346" fmla="*/ 397192 h 495300"/>
              <a:gd name="connsiteX347" fmla="*/ 1324927 w 1419225"/>
              <a:gd name="connsiteY347" fmla="*/ 433388 h 495300"/>
              <a:gd name="connsiteX348" fmla="*/ 1324927 w 1419225"/>
              <a:gd name="connsiteY348" fmla="*/ 501015 h 495300"/>
              <a:gd name="connsiteX349" fmla="*/ 1285875 w 1419225"/>
              <a:gd name="connsiteY349" fmla="*/ 501015 h 495300"/>
              <a:gd name="connsiteX350" fmla="*/ 1285875 w 1419225"/>
              <a:gd name="connsiteY350" fmla="*/ 357188 h 495300"/>
              <a:gd name="connsiteX351" fmla="*/ 1316355 w 1419225"/>
              <a:gd name="connsiteY351" fmla="*/ 357188 h 495300"/>
              <a:gd name="connsiteX352" fmla="*/ 1322070 w 1419225"/>
              <a:gd name="connsiteY352" fmla="*/ 375285 h 495300"/>
              <a:gd name="connsiteX353" fmla="*/ 1323975 w 1419225"/>
              <a:gd name="connsiteY353" fmla="*/ 375285 h 495300"/>
              <a:gd name="connsiteX354" fmla="*/ 1342073 w 1419225"/>
              <a:gd name="connsiteY354" fmla="*/ 359092 h 495300"/>
              <a:gd name="connsiteX355" fmla="*/ 1368743 w 1419225"/>
              <a:gd name="connsiteY355" fmla="*/ 353378 h 495300"/>
              <a:gd name="connsiteX356" fmla="*/ 1406843 w 1419225"/>
              <a:gd name="connsiteY356" fmla="*/ 366713 h 495300"/>
              <a:gd name="connsiteX357" fmla="*/ 1420177 w 1419225"/>
              <a:gd name="connsiteY357" fmla="*/ 405765 h 495300"/>
              <a:gd name="connsiteX358" fmla="*/ 1420177 w 1419225"/>
              <a:gd name="connsiteY358" fmla="*/ 501015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1419225" h="495300">
                <a:moveTo>
                  <a:pt x="82867" y="200025"/>
                </a:moveTo>
                <a:lnTo>
                  <a:pt x="19050" y="33338"/>
                </a:lnTo>
                <a:lnTo>
                  <a:pt x="18097" y="33338"/>
                </a:lnTo>
                <a:cubicBezTo>
                  <a:pt x="19050" y="46673"/>
                  <a:pt x="20002" y="61913"/>
                  <a:pt x="20002" y="80963"/>
                </a:cubicBezTo>
                <a:lnTo>
                  <a:pt x="20002" y="200977"/>
                </a:lnTo>
                <a:lnTo>
                  <a:pt x="0" y="200977"/>
                </a:lnTo>
                <a:lnTo>
                  <a:pt x="0" y="12383"/>
                </a:lnTo>
                <a:lnTo>
                  <a:pt x="33338" y="12383"/>
                </a:lnTo>
                <a:lnTo>
                  <a:pt x="93345" y="167640"/>
                </a:lnTo>
                <a:lnTo>
                  <a:pt x="94297" y="167640"/>
                </a:lnTo>
                <a:lnTo>
                  <a:pt x="154305" y="12383"/>
                </a:lnTo>
                <a:lnTo>
                  <a:pt x="186690" y="12383"/>
                </a:lnTo>
                <a:lnTo>
                  <a:pt x="186690" y="200977"/>
                </a:lnTo>
                <a:lnTo>
                  <a:pt x="164782" y="200977"/>
                </a:lnTo>
                <a:lnTo>
                  <a:pt x="164782" y="80010"/>
                </a:lnTo>
                <a:cubicBezTo>
                  <a:pt x="164782" y="65723"/>
                  <a:pt x="165735" y="51435"/>
                  <a:pt x="166688" y="34290"/>
                </a:cubicBezTo>
                <a:lnTo>
                  <a:pt x="165735" y="34290"/>
                </a:lnTo>
                <a:lnTo>
                  <a:pt x="100965" y="200977"/>
                </a:lnTo>
                <a:lnTo>
                  <a:pt x="82867" y="200977"/>
                </a:lnTo>
                <a:close/>
                <a:moveTo>
                  <a:pt x="294322" y="202883"/>
                </a:moveTo>
                <a:cubicBezTo>
                  <a:pt x="273367" y="202883"/>
                  <a:pt x="257175" y="196215"/>
                  <a:pt x="244792" y="183833"/>
                </a:cubicBezTo>
                <a:cubicBezTo>
                  <a:pt x="232410" y="171450"/>
                  <a:pt x="226695" y="153352"/>
                  <a:pt x="226695" y="130492"/>
                </a:cubicBezTo>
                <a:cubicBezTo>
                  <a:pt x="226695" y="107633"/>
                  <a:pt x="232410" y="89535"/>
                  <a:pt x="243840" y="76200"/>
                </a:cubicBezTo>
                <a:cubicBezTo>
                  <a:pt x="255270" y="62865"/>
                  <a:pt x="270510" y="56198"/>
                  <a:pt x="288607" y="56198"/>
                </a:cubicBezTo>
                <a:cubicBezTo>
                  <a:pt x="306705" y="56198"/>
                  <a:pt x="320040" y="61913"/>
                  <a:pt x="330517" y="73342"/>
                </a:cubicBezTo>
                <a:cubicBezTo>
                  <a:pt x="340995" y="84773"/>
                  <a:pt x="345757" y="100013"/>
                  <a:pt x="345757" y="119063"/>
                </a:cubicBezTo>
                <a:lnTo>
                  <a:pt x="345757" y="132398"/>
                </a:lnTo>
                <a:lnTo>
                  <a:pt x="249555" y="132398"/>
                </a:lnTo>
                <a:cubicBezTo>
                  <a:pt x="249555" y="148590"/>
                  <a:pt x="254317" y="161925"/>
                  <a:pt x="261938" y="170498"/>
                </a:cubicBezTo>
                <a:cubicBezTo>
                  <a:pt x="269557" y="179070"/>
                  <a:pt x="280988" y="183833"/>
                  <a:pt x="295275" y="183833"/>
                </a:cubicBezTo>
                <a:cubicBezTo>
                  <a:pt x="310515" y="183833"/>
                  <a:pt x="325755" y="180975"/>
                  <a:pt x="340042" y="174308"/>
                </a:cubicBezTo>
                <a:lnTo>
                  <a:pt x="340042" y="193358"/>
                </a:lnTo>
                <a:cubicBezTo>
                  <a:pt x="332422" y="196215"/>
                  <a:pt x="325755" y="199073"/>
                  <a:pt x="318135" y="200025"/>
                </a:cubicBezTo>
                <a:cubicBezTo>
                  <a:pt x="312420" y="201930"/>
                  <a:pt x="303847" y="202883"/>
                  <a:pt x="294322" y="202883"/>
                </a:cubicBezTo>
                <a:moveTo>
                  <a:pt x="288607" y="74295"/>
                </a:moveTo>
                <a:cubicBezTo>
                  <a:pt x="277178" y="74295"/>
                  <a:pt x="268605" y="78105"/>
                  <a:pt x="261938" y="85725"/>
                </a:cubicBezTo>
                <a:cubicBezTo>
                  <a:pt x="255270" y="93345"/>
                  <a:pt x="251460" y="102870"/>
                  <a:pt x="249555" y="116205"/>
                </a:cubicBezTo>
                <a:lnTo>
                  <a:pt x="323850" y="116205"/>
                </a:lnTo>
                <a:cubicBezTo>
                  <a:pt x="323850" y="102870"/>
                  <a:pt x="320992" y="92392"/>
                  <a:pt x="315278" y="84773"/>
                </a:cubicBezTo>
                <a:cubicBezTo>
                  <a:pt x="308610" y="78105"/>
                  <a:pt x="300038" y="74295"/>
                  <a:pt x="288607" y="74295"/>
                </a:cubicBezTo>
                <a:moveTo>
                  <a:pt x="480060" y="200025"/>
                </a:moveTo>
                <a:lnTo>
                  <a:pt x="480060" y="108585"/>
                </a:lnTo>
                <a:cubicBezTo>
                  <a:pt x="480060" y="97155"/>
                  <a:pt x="477203" y="88583"/>
                  <a:pt x="472440" y="82867"/>
                </a:cubicBezTo>
                <a:cubicBezTo>
                  <a:pt x="466725" y="77152"/>
                  <a:pt x="459105" y="74295"/>
                  <a:pt x="447675" y="74295"/>
                </a:cubicBezTo>
                <a:cubicBezTo>
                  <a:pt x="432435" y="74295"/>
                  <a:pt x="421957" y="78105"/>
                  <a:pt x="415290" y="86677"/>
                </a:cubicBezTo>
                <a:cubicBezTo>
                  <a:pt x="408622" y="94298"/>
                  <a:pt x="404813" y="107633"/>
                  <a:pt x="404813" y="126683"/>
                </a:cubicBezTo>
                <a:lnTo>
                  <a:pt x="404813" y="200977"/>
                </a:lnTo>
                <a:lnTo>
                  <a:pt x="382905" y="200977"/>
                </a:lnTo>
                <a:lnTo>
                  <a:pt x="382905" y="60008"/>
                </a:lnTo>
                <a:lnTo>
                  <a:pt x="400050" y="60008"/>
                </a:lnTo>
                <a:lnTo>
                  <a:pt x="403860" y="79058"/>
                </a:lnTo>
                <a:lnTo>
                  <a:pt x="404813" y="79058"/>
                </a:lnTo>
                <a:cubicBezTo>
                  <a:pt x="409575" y="72390"/>
                  <a:pt x="415290" y="66675"/>
                  <a:pt x="422910" y="62865"/>
                </a:cubicBezTo>
                <a:cubicBezTo>
                  <a:pt x="430530" y="59055"/>
                  <a:pt x="440055" y="57150"/>
                  <a:pt x="449580" y="57150"/>
                </a:cubicBezTo>
                <a:cubicBezTo>
                  <a:pt x="466725" y="57150"/>
                  <a:pt x="479108" y="60960"/>
                  <a:pt x="487680" y="69533"/>
                </a:cubicBezTo>
                <a:cubicBezTo>
                  <a:pt x="496252" y="78105"/>
                  <a:pt x="501015" y="90488"/>
                  <a:pt x="501015" y="108585"/>
                </a:cubicBezTo>
                <a:lnTo>
                  <a:pt x="501015" y="200977"/>
                </a:lnTo>
                <a:lnTo>
                  <a:pt x="480060" y="200977"/>
                </a:lnTo>
                <a:close/>
                <a:moveTo>
                  <a:pt x="636270" y="161925"/>
                </a:moveTo>
                <a:cubicBezTo>
                  <a:pt x="636270" y="175260"/>
                  <a:pt x="631508" y="184785"/>
                  <a:pt x="621983" y="192405"/>
                </a:cubicBezTo>
                <a:cubicBezTo>
                  <a:pt x="612458" y="199073"/>
                  <a:pt x="598170" y="202883"/>
                  <a:pt x="581025" y="202883"/>
                </a:cubicBezTo>
                <a:cubicBezTo>
                  <a:pt x="561975" y="202883"/>
                  <a:pt x="547688" y="200025"/>
                  <a:pt x="537210" y="194310"/>
                </a:cubicBezTo>
                <a:lnTo>
                  <a:pt x="537210" y="174308"/>
                </a:lnTo>
                <a:cubicBezTo>
                  <a:pt x="543877" y="178117"/>
                  <a:pt x="551497" y="180023"/>
                  <a:pt x="559118" y="182880"/>
                </a:cubicBezTo>
                <a:cubicBezTo>
                  <a:pt x="566738" y="184785"/>
                  <a:pt x="574358" y="185738"/>
                  <a:pt x="581977" y="185738"/>
                </a:cubicBezTo>
                <a:cubicBezTo>
                  <a:pt x="593408" y="185738"/>
                  <a:pt x="601980" y="183833"/>
                  <a:pt x="607695" y="180023"/>
                </a:cubicBezTo>
                <a:cubicBezTo>
                  <a:pt x="613410" y="176213"/>
                  <a:pt x="616268" y="171450"/>
                  <a:pt x="616268" y="163830"/>
                </a:cubicBezTo>
                <a:cubicBezTo>
                  <a:pt x="616268" y="158115"/>
                  <a:pt x="614363" y="153352"/>
                  <a:pt x="608647" y="149542"/>
                </a:cubicBezTo>
                <a:cubicBezTo>
                  <a:pt x="603885" y="145733"/>
                  <a:pt x="594360" y="140970"/>
                  <a:pt x="581025" y="135255"/>
                </a:cubicBezTo>
                <a:cubicBezTo>
                  <a:pt x="567690" y="130492"/>
                  <a:pt x="558165" y="125730"/>
                  <a:pt x="553402" y="122873"/>
                </a:cubicBezTo>
                <a:cubicBezTo>
                  <a:pt x="547688" y="119063"/>
                  <a:pt x="543877" y="115252"/>
                  <a:pt x="541020" y="110490"/>
                </a:cubicBezTo>
                <a:cubicBezTo>
                  <a:pt x="538163" y="105727"/>
                  <a:pt x="537210" y="100013"/>
                  <a:pt x="537210" y="94298"/>
                </a:cubicBezTo>
                <a:cubicBezTo>
                  <a:pt x="537210" y="82867"/>
                  <a:pt x="541972" y="73342"/>
                  <a:pt x="551497" y="66675"/>
                </a:cubicBezTo>
                <a:cubicBezTo>
                  <a:pt x="561022" y="60008"/>
                  <a:pt x="573405" y="57150"/>
                  <a:pt x="589597" y="57150"/>
                </a:cubicBezTo>
                <a:cubicBezTo>
                  <a:pt x="604838" y="57150"/>
                  <a:pt x="620077" y="60008"/>
                  <a:pt x="634365" y="66675"/>
                </a:cubicBezTo>
                <a:lnTo>
                  <a:pt x="626745" y="83820"/>
                </a:lnTo>
                <a:cubicBezTo>
                  <a:pt x="612458" y="78105"/>
                  <a:pt x="600075" y="75248"/>
                  <a:pt x="588645" y="75248"/>
                </a:cubicBezTo>
                <a:cubicBezTo>
                  <a:pt x="578168" y="75248"/>
                  <a:pt x="570547" y="77152"/>
                  <a:pt x="565785" y="80010"/>
                </a:cubicBezTo>
                <a:cubicBezTo>
                  <a:pt x="561022" y="82867"/>
                  <a:pt x="558165" y="87630"/>
                  <a:pt x="558165" y="93345"/>
                </a:cubicBezTo>
                <a:cubicBezTo>
                  <a:pt x="558165" y="97155"/>
                  <a:pt x="559118" y="100013"/>
                  <a:pt x="561022" y="102870"/>
                </a:cubicBezTo>
                <a:cubicBezTo>
                  <a:pt x="562927" y="105727"/>
                  <a:pt x="565785" y="107633"/>
                  <a:pt x="570547" y="110490"/>
                </a:cubicBezTo>
                <a:cubicBezTo>
                  <a:pt x="575310" y="113348"/>
                  <a:pt x="582930" y="116205"/>
                  <a:pt x="595313" y="120967"/>
                </a:cubicBezTo>
                <a:cubicBezTo>
                  <a:pt x="612458" y="126683"/>
                  <a:pt x="622935" y="133350"/>
                  <a:pt x="629602" y="139065"/>
                </a:cubicBezTo>
                <a:cubicBezTo>
                  <a:pt x="633413" y="144780"/>
                  <a:pt x="636270" y="152400"/>
                  <a:pt x="636270" y="161925"/>
                </a:cubicBezTo>
                <a:moveTo>
                  <a:pt x="727710" y="202883"/>
                </a:moveTo>
                <a:cubicBezTo>
                  <a:pt x="707708" y="202883"/>
                  <a:pt x="691515" y="196215"/>
                  <a:pt x="680085" y="183833"/>
                </a:cubicBezTo>
                <a:cubicBezTo>
                  <a:pt x="668655" y="171450"/>
                  <a:pt x="662940" y="153352"/>
                  <a:pt x="662940" y="130492"/>
                </a:cubicBezTo>
                <a:cubicBezTo>
                  <a:pt x="662940" y="106680"/>
                  <a:pt x="668655" y="88583"/>
                  <a:pt x="680085" y="75248"/>
                </a:cubicBezTo>
                <a:cubicBezTo>
                  <a:pt x="691515" y="61913"/>
                  <a:pt x="707708" y="56198"/>
                  <a:pt x="728663" y="56198"/>
                </a:cubicBezTo>
                <a:cubicBezTo>
                  <a:pt x="735330" y="56198"/>
                  <a:pt x="741997" y="57150"/>
                  <a:pt x="748665" y="58102"/>
                </a:cubicBezTo>
                <a:cubicBezTo>
                  <a:pt x="755333" y="59055"/>
                  <a:pt x="761047" y="60960"/>
                  <a:pt x="764858" y="62865"/>
                </a:cubicBezTo>
                <a:lnTo>
                  <a:pt x="758190" y="80963"/>
                </a:lnTo>
                <a:cubicBezTo>
                  <a:pt x="753427" y="79058"/>
                  <a:pt x="748665" y="77152"/>
                  <a:pt x="742950" y="76200"/>
                </a:cubicBezTo>
                <a:cubicBezTo>
                  <a:pt x="737235" y="75248"/>
                  <a:pt x="732472" y="74295"/>
                  <a:pt x="727710" y="74295"/>
                </a:cubicBezTo>
                <a:cubicBezTo>
                  <a:pt x="699135" y="74295"/>
                  <a:pt x="684847" y="92392"/>
                  <a:pt x="684847" y="129540"/>
                </a:cubicBezTo>
                <a:cubicBezTo>
                  <a:pt x="684847" y="146685"/>
                  <a:pt x="688658" y="160020"/>
                  <a:pt x="695325" y="169545"/>
                </a:cubicBezTo>
                <a:cubicBezTo>
                  <a:pt x="701993" y="179070"/>
                  <a:pt x="712470" y="183833"/>
                  <a:pt x="726758" y="183833"/>
                </a:cubicBezTo>
                <a:cubicBezTo>
                  <a:pt x="738188" y="183833"/>
                  <a:pt x="750570" y="180975"/>
                  <a:pt x="762952" y="176213"/>
                </a:cubicBezTo>
                <a:lnTo>
                  <a:pt x="762952" y="195263"/>
                </a:lnTo>
                <a:cubicBezTo>
                  <a:pt x="753427" y="200977"/>
                  <a:pt x="741997" y="202883"/>
                  <a:pt x="727710" y="202883"/>
                </a:cubicBezTo>
                <a:moveTo>
                  <a:pt x="893445" y="200025"/>
                </a:moveTo>
                <a:lnTo>
                  <a:pt x="893445" y="108585"/>
                </a:lnTo>
                <a:cubicBezTo>
                  <a:pt x="893445" y="97155"/>
                  <a:pt x="890588" y="88583"/>
                  <a:pt x="885825" y="82867"/>
                </a:cubicBezTo>
                <a:cubicBezTo>
                  <a:pt x="880110" y="77152"/>
                  <a:pt x="872490" y="74295"/>
                  <a:pt x="861060" y="74295"/>
                </a:cubicBezTo>
                <a:cubicBezTo>
                  <a:pt x="845820" y="74295"/>
                  <a:pt x="835343" y="78105"/>
                  <a:pt x="828675" y="86677"/>
                </a:cubicBezTo>
                <a:cubicBezTo>
                  <a:pt x="822008" y="94298"/>
                  <a:pt x="818197" y="107633"/>
                  <a:pt x="818197" y="126683"/>
                </a:cubicBezTo>
                <a:lnTo>
                  <a:pt x="818197" y="200977"/>
                </a:lnTo>
                <a:lnTo>
                  <a:pt x="797243" y="200977"/>
                </a:lnTo>
                <a:lnTo>
                  <a:pt x="797243" y="0"/>
                </a:lnTo>
                <a:lnTo>
                  <a:pt x="818197" y="0"/>
                </a:lnTo>
                <a:lnTo>
                  <a:pt x="818197" y="60960"/>
                </a:lnTo>
                <a:cubicBezTo>
                  <a:pt x="818197" y="68580"/>
                  <a:pt x="818197" y="74295"/>
                  <a:pt x="817245" y="79058"/>
                </a:cubicBezTo>
                <a:lnTo>
                  <a:pt x="818197" y="79058"/>
                </a:lnTo>
                <a:cubicBezTo>
                  <a:pt x="822008" y="72390"/>
                  <a:pt x="828675" y="66675"/>
                  <a:pt x="836295" y="62865"/>
                </a:cubicBezTo>
                <a:cubicBezTo>
                  <a:pt x="843915" y="59055"/>
                  <a:pt x="852488" y="57150"/>
                  <a:pt x="862965" y="57150"/>
                </a:cubicBezTo>
                <a:cubicBezTo>
                  <a:pt x="880110" y="57150"/>
                  <a:pt x="893445" y="60960"/>
                  <a:pt x="902018" y="69533"/>
                </a:cubicBezTo>
                <a:cubicBezTo>
                  <a:pt x="910590" y="78105"/>
                  <a:pt x="915352" y="90488"/>
                  <a:pt x="915352" y="108585"/>
                </a:cubicBezTo>
                <a:lnTo>
                  <a:pt x="915352" y="200977"/>
                </a:lnTo>
                <a:lnTo>
                  <a:pt x="893445" y="200977"/>
                </a:lnTo>
                <a:close/>
                <a:moveTo>
                  <a:pt x="1049655" y="161925"/>
                </a:moveTo>
                <a:cubicBezTo>
                  <a:pt x="1049655" y="175260"/>
                  <a:pt x="1044893" y="184785"/>
                  <a:pt x="1035368" y="192405"/>
                </a:cubicBezTo>
                <a:cubicBezTo>
                  <a:pt x="1025843" y="199073"/>
                  <a:pt x="1011555" y="202883"/>
                  <a:pt x="994410" y="202883"/>
                </a:cubicBezTo>
                <a:cubicBezTo>
                  <a:pt x="975360" y="202883"/>
                  <a:pt x="961072" y="200025"/>
                  <a:pt x="950595" y="194310"/>
                </a:cubicBezTo>
                <a:lnTo>
                  <a:pt x="950595" y="174308"/>
                </a:lnTo>
                <a:cubicBezTo>
                  <a:pt x="957263" y="178117"/>
                  <a:pt x="964883" y="180023"/>
                  <a:pt x="972502" y="182880"/>
                </a:cubicBezTo>
                <a:cubicBezTo>
                  <a:pt x="980122" y="184785"/>
                  <a:pt x="987743" y="185738"/>
                  <a:pt x="995363" y="185738"/>
                </a:cubicBezTo>
                <a:cubicBezTo>
                  <a:pt x="1006793" y="185738"/>
                  <a:pt x="1015365" y="183833"/>
                  <a:pt x="1021080" y="180023"/>
                </a:cubicBezTo>
                <a:cubicBezTo>
                  <a:pt x="1026795" y="176213"/>
                  <a:pt x="1029652" y="171450"/>
                  <a:pt x="1029652" y="163830"/>
                </a:cubicBezTo>
                <a:cubicBezTo>
                  <a:pt x="1029652" y="158115"/>
                  <a:pt x="1026795" y="153352"/>
                  <a:pt x="1022033" y="149542"/>
                </a:cubicBezTo>
                <a:cubicBezTo>
                  <a:pt x="1017270" y="145733"/>
                  <a:pt x="1007745" y="140970"/>
                  <a:pt x="994410" y="135255"/>
                </a:cubicBezTo>
                <a:cubicBezTo>
                  <a:pt x="981075" y="130492"/>
                  <a:pt x="971550" y="125730"/>
                  <a:pt x="966788" y="122873"/>
                </a:cubicBezTo>
                <a:cubicBezTo>
                  <a:pt x="961072" y="119063"/>
                  <a:pt x="957263" y="115252"/>
                  <a:pt x="954405" y="110490"/>
                </a:cubicBezTo>
                <a:cubicBezTo>
                  <a:pt x="951547" y="105727"/>
                  <a:pt x="950595" y="100013"/>
                  <a:pt x="950595" y="94298"/>
                </a:cubicBezTo>
                <a:cubicBezTo>
                  <a:pt x="950595" y="82867"/>
                  <a:pt x="955358" y="73342"/>
                  <a:pt x="964883" y="66675"/>
                </a:cubicBezTo>
                <a:cubicBezTo>
                  <a:pt x="974408" y="60008"/>
                  <a:pt x="986790" y="57150"/>
                  <a:pt x="1002983" y="57150"/>
                </a:cubicBezTo>
                <a:cubicBezTo>
                  <a:pt x="1018222" y="57150"/>
                  <a:pt x="1033463" y="60008"/>
                  <a:pt x="1047750" y="66675"/>
                </a:cubicBezTo>
                <a:lnTo>
                  <a:pt x="1040130" y="83820"/>
                </a:lnTo>
                <a:cubicBezTo>
                  <a:pt x="1025843" y="78105"/>
                  <a:pt x="1013460" y="75248"/>
                  <a:pt x="1002030" y="75248"/>
                </a:cubicBezTo>
                <a:cubicBezTo>
                  <a:pt x="991552" y="75248"/>
                  <a:pt x="983933" y="77152"/>
                  <a:pt x="979170" y="80010"/>
                </a:cubicBezTo>
                <a:cubicBezTo>
                  <a:pt x="974408" y="82867"/>
                  <a:pt x="971550" y="87630"/>
                  <a:pt x="971550" y="93345"/>
                </a:cubicBezTo>
                <a:cubicBezTo>
                  <a:pt x="971550" y="97155"/>
                  <a:pt x="972502" y="100013"/>
                  <a:pt x="974408" y="102870"/>
                </a:cubicBezTo>
                <a:cubicBezTo>
                  <a:pt x="976313" y="105727"/>
                  <a:pt x="979170" y="107633"/>
                  <a:pt x="983933" y="110490"/>
                </a:cubicBezTo>
                <a:cubicBezTo>
                  <a:pt x="988695" y="113348"/>
                  <a:pt x="996315" y="116205"/>
                  <a:pt x="1008697" y="120967"/>
                </a:cubicBezTo>
                <a:cubicBezTo>
                  <a:pt x="1025843" y="126683"/>
                  <a:pt x="1036320" y="133350"/>
                  <a:pt x="1042988" y="139065"/>
                </a:cubicBezTo>
                <a:cubicBezTo>
                  <a:pt x="1046797" y="144780"/>
                  <a:pt x="1049655" y="152400"/>
                  <a:pt x="1049655" y="161925"/>
                </a:cubicBezTo>
                <a:moveTo>
                  <a:pt x="1144905" y="202883"/>
                </a:moveTo>
                <a:cubicBezTo>
                  <a:pt x="1123950" y="202883"/>
                  <a:pt x="1107758" y="196215"/>
                  <a:pt x="1095375" y="183833"/>
                </a:cubicBezTo>
                <a:cubicBezTo>
                  <a:pt x="1082993" y="171450"/>
                  <a:pt x="1077277" y="153352"/>
                  <a:pt x="1077277" y="130492"/>
                </a:cubicBezTo>
                <a:cubicBezTo>
                  <a:pt x="1077277" y="107633"/>
                  <a:pt x="1082993" y="89535"/>
                  <a:pt x="1094423" y="76200"/>
                </a:cubicBezTo>
                <a:cubicBezTo>
                  <a:pt x="1105852" y="62865"/>
                  <a:pt x="1121093" y="56198"/>
                  <a:pt x="1139190" y="56198"/>
                </a:cubicBezTo>
                <a:cubicBezTo>
                  <a:pt x="1157288" y="56198"/>
                  <a:pt x="1170623" y="61913"/>
                  <a:pt x="1181100" y="73342"/>
                </a:cubicBezTo>
                <a:cubicBezTo>
                  <a:pt x="1191577" y="84773"/>
                  <a:pt x="1196340" y="100013"/>
                  <a:pt x="1196340" y="119063"/>
                </a:cubicBezTo>
                <a:lnTo>
                  <a:pt x="1196340" y="132398"/>
                </a:lnTo>
                <a:lnTo>
                  <a:pt x="1099185" y="132398"/>
                </a:lnTo>
                <a:cubicBezTo>
                  <a:pt x="1099185" y="148590"/>
                  <a:pt x="1103948" y="161925"/>
                  <a:pt x="1111568" y="170498"/>
                </a:cubicBezTo>
                <a:cubicBezTo>
                  <a:pt x="1119188" y="179070"/>
                  <a:pt x="1130618" y="183833"/>
                  <a:pt x="1144905" y="183833"/>
                </a:cubicBezTo>
                <a:cubicBezTo>
                  <a:pt x="1160145" y="183833"/>
                  <a:pt x="1175385" y="180975"/>
                  <a:pt x="1189673" y="174308"/>
                </a:cubicBezTo>
                <a:lnTo>
                  <a:pt x="1189673" y="193358"/>
                </a:lnTo>
                <a:cubicBezTo>
                  <a:pt x="1182052" y="196215"/>
                  <a:pt x="1175385" y="199073"/>
                  <a:pt x="1167765" y="200025"/>
                </a:cubicBezTo>
                <a:cubicBezTo>
                  <a:pt x="1162050" y="201930"/>
                  <a:pt x="1154430" y="202883"/>
                  <a:pt x="1144905" y="202883"/>
                </a:cubicBezTo>
                <a:moveTo>
                  <a:pt x="1138238" y="74295"/>
                </a:moveTo>
                <a:cubicBezTo>
                  <a:pt x="1126808" y="74295"/>
                  <a:pt x="1118235" y="78105"/>
                  <a:pt x="1111568" y="85725"/>
                </a:cubicBezTo>
                <a:cubicBezTo>
                  <a:pt x="1104900" y="93345"/>
                  <a:pt x="1101090" y="102870"/>
                  <a:pt x="1099185" y="116205"/>
                </a:cubicBezTo>
                <a:lnTo>
                  <a:pt x="1173480" y="116205"/>
                </a:lnTo>
                <a:cubicBezTo>
                  <a:pt x="1173480" y="102870"/>
                  <a:pt x="1170623" y="92392"/>
                  <a:pt x="1164908" y="84773"/>
                </a:cubicBezTo>
                <a:cubicBezTo>
                  <a:pt x="1158240" y="78105"/>
                  <a:pt x="1149668" y="74295"/>
                  <a:pt x="1138238" y="74295"/>
                </a:cubicBezTo>
                <a:moveTo>
                  <a:pt x="1230630" y="20955"/>
                </a:moveTo>
                <a:cubicBezTo>
                  <a:pt x="1230630" y="16192"/>
                  <a:pt x="1231583" y="12383"/>
                  <a:pt x="1234440" y="10477"/>
                </a:cubicBezTo>
                <a:cubicBezTo>
                  <a:pt x="1237298" y="8573"/>
                  <a:pt x="1240155" y="6667"/>
                  <a:pt x="1243013" y="6667"/>
                </a:cubicBezTo>
                <a:cubicBezTo>
                  <a:pt x="1246823" y="6667"/>
                  <a:pt x="1249680" y="7620"/>
                  <a:pt x="1251585" y="10477"/>
                </a:cubicBezTo>
                <a:cubicBezTo>
                  <a:pt x="1254443" y="12383"/>
                  <a:pt x="1255395" y="16192"/>
                  <a:pt x="1255395" y="20955"/>
                </a:cubicBezTo>
                <a:cubicBezTo>
                  <a:pt x="1255395" y="25717"/>
                  <a:pt x="1254443" y="29527"/>
                  <a:pt x="1251585" y="31433"/>
                </a:cubicBezTo>
                <a:cubicBezTo>
                  <a:pt x="1248727" y="33338"/>
                  <a:pt x="1245870" y="35242"/>
                  <a:pt x="1243013" y="35242"/>
                </a:cubicBezTo>
                <a:cubicBezTo>
                  <a:pt x="1239202" y="35242"/>
                  <a:pt x="1236345" y="34290"/>
                  <a:pt x="1234440" y="31433"/>
                </a:cubicBezTo>
                <a:cubicBezTo>
                  <a:pt x="1232535" y="29527"/>
                  <a:pt x="1230630" y="25717"/>
                  <a:pt x="1230630" y="20955"/>
                </a:cubicBezTo>
                <a:moveTo>
                  <a:pt x="1254443" y="200025"/>
                </a:moveTo>
                <a:lnTo>
                  <a:pt x="1233488" y="200025"/>
                </a:lnTo>
                <a:lnTo>
                  <a:pt x="1233488" y="59055"/>
                </a:lnTo>
                <a:lnTo>
                  <a:pt x="1254443" y="59055"/>
                </a:lnTo>
                <a:lnTo>
                  <a:pt x="1254443" y="200025"/>
                </a:lnTo>
                <a:close/>
                <a:moveTo>
                  <a:pt x="1396365" y="200025"/>
                </a:moveTo>
                <a:lnTo>
                  <a:pt x="1396365" y="108585"/>
                </a:lnTo>
                <a:cubicBezTo>
                  <a:pt x="1396365" y="97155"/>
                  <a:pt x="1393508" y="88583"/>
                  <a:pt x="1388745" y="82867"/>
                </a:cubicBezTo>
                <a:cubicBezTo>
                  <a:pt x="1383030" y="77152"/>
                  <a:pt x="1375410" y="74295"/>
                  <a:pt x="1363980" y="74295"/>
                </a:cubicBezTo>
                <a:cubicBezTo>
                  <a:pt x="1348740" y="74295"/>
                  <a:pt x="1338263" y="78105"/>
                  <a:pt x="1331595" y="86677"/>
                </a:cubicBezTo>
                <a:cubicBezTo>
                  <a:pt x="1324927" y="94298"/>
                  <a:pt x="1321118" y="107633"/>
                  <a:pt x="1321118" y="126683"/>
                </a:cubicBezTo>
                <a:lnTo>
                  <a:pt x="1321118" y="200977"/>
                </a:lnTo>
                <a:lnTo>
                  <a:pt x="1300163" y="200977"/>
                </a:lnTo>
                <a:lnTo>
                  <a:pt x="1300163" y="60008"/>
                </a:lnTo>
                <a:lnTo>
                  <a:pt x="1317308" y="60008"/>
                </a:lnTo>
                <a:lnTo>
                  <a:pt x="1321118" y="79058"/>
                </a:lnTo>
                <a:lnTo>
                  <a:pt x="1322070" y="79058"/>
                </a:lnTo>
                <a:cubicBezTo>
                  <a:pt x="1326833" y="72390"/>
                  <a:pt x="1332548" y="66675"/>
                  <a:pt x="1340168" y="62865"/>
                </a:cubicBezTo>
                <a:cubicBezTo>
                  <a:pt x="1347788" y="59055"/>
                  <a:pt x="1357313" y="57150"/>
                  <a:pt x="1366838" y="57150"/>
                </a:cubicBezTo>
                <a:cubicBezTo>
                  <a:pt x="1383983" y="57150"/>
                  <a:pt x="1396365" y="60960"/>
                  <a:pt x="1404938" y="69533"/>
                </a:cubicBezTo>
                <a:cubicBezTo>
                  <a:pt x="1413510" y="78105"/>
                  <a:pt x="1418273" y="90488"/>
                  <a:pt x="1418273" y="108585"/>
                </a:cubicBezTo>
                <a:lnTo>
                  <a:pt x="1418273" y="200977"/>
                </a:lnTo>
                <a:lnTo>
                  <a:pt x="1396365" y="200977"/>
                </a:lnTo>
                <a:close/>
                <a:moveTo>
                  <a:pt x="541972" y="458153"/>
                </a:moveTo>
                <a:cubicBezTo>
                  <a:pt x="541972" y="473392"/>
                  <a:pt x="537210" y="483870"/>
                  <a:pt x="526733" y="491490"/>
                </a:cubicBezTo>
                <a:cubicBezTo>
                  <a:pt x="516255" y="499110"/>
                  <a:pt x="501015" y="502920"/>
                  <a:pt x="481013" y="502920"/>
                </a:cubicBezTo>
                <a:cubicBezTo>
                  <a:pt x="470535" y="502920"/>
                  <a:pt x="461963" y="501967"/>
                  <a:pt x="454342" y="501015"/>
                </a:cubicBezTo>
                <a:cubicBezTo>
                  <a:pt x="446722" y="500063"/>
                  <a:pt x="440055" y="497205"/>
                  <a:pt x="433388" y="494347"/>
                </a:cubicBezTo>
                <a:lnTo>
                  <a:pt x="433388" y="461963"/>
                </a:lnTo>
                <a:cubicBezTo>
                  <a:pt x="441007" y="465772"/>
                  <a:pt x="448628" y="468630"/>
                  <a:pt x="458153" y="470535"/>
                </a:cubicBezTo>
                <a:cubicBezTo>
                  <a:pt x="467678" y="472440"/>
                  <a:pt x="475297" y="474345"/>
                  <a:pt x="481965" y="474345"/>
                </a:cubicBezTo>
                <a:cubicBezTo>
                  <a:pt x="496252" y="474345"/>
                  <a:pt x="502920" y="470535"/>
                  <a:pt x="502920" y="461963"/>
                </a:cubicBezTo>
                <a:cubicBezTo>
                  <a:pt x="502920" y="459105"/>
                  <a:pt x="501967" y="456247"/>
                  <a:pt x="500063" y="454342"/>
                </a:cubicBezTo>
                <a:cubicBezTo>
                  <a:pt x="498158" y="452438"/>
                  <a:pt x="495300" y="450533"/>
                  <a:pt x="490538" y="447675"/>
                </a:cubicBezTo>
                <a:cubicBezTo>
                  <a:pt x="485775" y="444817"/>
                  <a:pt x="480060" y="441960"/>
                  <a:pt x="472440" y="439103"/>
                </a:cubicBezTo>
                <a:cubicBezTo>
                  <a:pt x="461010" y="434340"/>
                  <a:pt x="453390" y="430530"/>
                  <a:pt x="447675" y="425767"/>
                </a:cubicBezTo>
                <a:cubicBezTo>
                  <a:pt x="442913" y="421958"/>
                  <a:pt x="439103" y="417195"/>
                  <a:pt x="436245" y="412433"/>
                </a:cubicBezTo>
                <a:cubicBezTo>
                  <a:pt x="434340" y="407670"/>
                  <a:pt x="432435" y="401003"/>
                  <a:pt x="432435" y="393383"/>
                </a:cubicBezTo>
                <a:cubicBezTo>
                  <a:pt x="432435" y="381000"/>
                  <a:pt x="437197" y="370522"/>
                  <a:pt x="447675" y="363855"/>
                </a:cubicBezTo>
                <a:cubicBezTo>
                  <a:pt x="457200" y="357188"/>
                  <a:pt x="471488" y="353378"/>
                  <a:pt x="489585" y="353378"/>
                </a:cubicBezTo>
                <a:cubicBezTo>
                  <a:pt x="506730" y="353378"/>
                  <a:pt x="523875" y="357188"/>
                  <a:pt x="540068" y="364808"/>
                </a:cubicBezTo>
                <a:lnTo>
                  <a:pt x="528638" y="393383"/>
                </a:lnTo>
                <a:cubicBezTo>
                  <a:pt x="521017" y="390525"/>
                  <a:pt x="514350" y="387667"/>
                  <a:pt x="508635" y="385763"/>
                </a:cubicBezTo>
                <a:cubicBezTo>
                  <a:pt x="501967" y="383858"/>
                  <a:pt x="496252" y="382905"/>
                  <a:pt x="489585" y="382905"/>
                </a:cubicBezTo>
                <a:cubicBezTo>
                  <a:pt x="478155" y="382905"/>
                  <a:pt x="472440" y="385763"/>
                  <a:pt x="472440" y="392430"/>
                </a:cubicBezTo>
                <a:cubicBezTo>
                  <a:pt x="472440" y="396240"/>
                  <a:pt x="474345" y="399097"/>
                  <a:pt x="478155" y="401955"/>
                </a:cubicBezTo>
                <a:cubicBezTo>
                  <a:pt x="481965" y="404813"/>
                  <a:pt x="490538" y="408622"/>
                  <a:pt x="502920" y="413385"/>
                </a:cubicBezTo>
                <a:cubicBezTo>
                  <a:pt x="514350" y="418147"/>
                  <a:pt x="521970" y="421958"/>
                  <a:pt x="527685" y="425767"/>
                </a:cubicBezTo>
                <a:cubicBezTo>
                  <a:pt x="533400" y="429578"/>
                  <a:pt x="537210" y="434340"/>
                  <a:pt x="539115" y="439103"/>
                </a:cubicBezTo>
                <a:cubicBezTo>
                  <a:pt x="541020" y="444817"/>
                  <a:pt x="541972" y="451485"/>
                  <a:pt x="541972" y="458153"/>
                </a:cubicBezTo>
                <a:moveTo>
                  <a:pt x="633413" y="472440"/>
                </a:moveTo>
                <a:cubicBezTo>
                  <a:pt x="640080" y="472440"/>
                  <a:pt x="648652" y="470535"/>
                  <a:pt x="658177" y="467678"/>
                </a:cubicBezTo>
                <a:lnTo>
                  <a:pt x="658177" y="497205"/>
                </a:lnTo>
                <a:cubicBezTo>
                  <a:pt x="648652" y="501967"/>
                  <a:pt x="636270" y="503872"/>
                  <a:pt x="621983" y="503872"/>
                </a:cubicBezTo>
                <a:cubicBezTo>
                  <a:pt x="605790" y="503872"/>
                  <a:pt x="594360" y="500063"/>
                  <a:pt x="587693" y="491490"/>
                </a:cubicBezTo>
                <a:cubicBezTo>
                  <a:pt x="581025" y="482917"/>
                  <a:pt x="577215" y="471488"/>
                  <a:pt x="577215" y="455295"/>
                </a:cubicBezTo>
                <a:lnTo>
                  <a:pt x="577215" y="385763"/>
                </a:lnTo>
                <a:lnTo>
                  <a:pt x="558165" y="385763"/>
                </a:lnTo>
                <a:lnTo>
                  <a:pt x="558165" y="369570"/>
                </a:lnTo>
                <a:lnTo>
                  <a:pt x="580072" y="356235"/>
                </a:lnTo>
                <a:lnTo>
                  <a:pt x="591502" y="325755"/>
                </a:lnTo>
                <a:lnTo>
                  <a:pt x="616268" y="325755"/>
                </a:lnTo>
                <a:lnTo>
                  <a:pt x="616268" y="356235"/>
                </a:lnTo>
                <a:lnTo>
                  <a:pt x="656272" y="356235"/>
                </a:lnTo>
                <a:lnTo>
                  <a:pt x="656272" y="385763"/>
                </a:lnTo>
                <a:lnTo>
                  <a:pt x="616268" y="385763"/>
                </a:lnTo>
                <a:lnTo>
                  <a:pt x="616268" y="455295"/>
                </a:lnTo>
                <a:cubicBezTo>
                  <a:pt x="616268" y="461010"/>
                  <a:pt x="618172" y="464820"/>
                  <a:pt x="621030" y="467678"/>
                </a:cubicBezTo>
                <a:cubicBezTo>
                  <a:pt x="623888" y="471488"/>
                  <a:pt x="627697" y="472440"/>
                  <a:pt x="633413" y="472440"/>
                </a:cubicBezTo>
                <a:moveTo>
                  <a:pt x="778193" y="501015"/>
                </a:moveTo>
                <a:lnTo>
                  <a:pt x="770572" y="481013"/>
                </a:lnTo>
                <a:lnTo>
                  <a:pt x="769620" y="481013"/>
                </a:lnTo>
                <a:cubicBezTo>
                  <a:pt x="762952" y="489585"/>
                  <a:pt x="756285" y="495300"/>
                  <a:pt x="749618" y="498158"/>
                </a:cubicBezTo>
                <a:cubicBezTo>
                  <a:pt x="742950" y="501015"/>
                  <a:pt x="733425" y="502920"/>
                  <a:pt x="721995" y="502920"/>
                </a:cubicBezTo>
                <a:cubicBezTo>
                  <a:pt x="707708" y="502920"/>
                  <a:pt x="697230" y="499110"/>
                  <a:pt x="689610" y="491490"/>
                </a:cubicBezTo>
                <a:cubicBezTo>
                  <a:pt x="681990" y="483870"/>
                  <a:pt x="677227" y="472440"/>
                  <a:pt x="677227" y="458153"/>
                </a:cubicBezTo>
                <a:cubicBezTo>
                  <a:pt x="677227" y="442913"/>
                  <a:pt x="682943" y="431483"/>
                  <a:pt x="693420" y="423863"/>
                </a:cubicBezTo>
                <a:cubicBezTo>
                  <a:pt x="703897" y="416242"/>
                  <a:pt x="720090" y="412433"/>
                  <a:pt x="741997" y="411480"/>
                </a:cubicBezTo>
                <a:lnTo>
                  <a:pt x="766763" y="410528"/>
                </a:lnTo>
                <a:lnTo>
                  <a:pt x="766763" y="403860"/>
                </a:lnTo>
                <a:cubicBezTo>
                  <a:pt x="766763" y="389572"/>
                  <a:pt x="759143" y="381953"/>
                  <a:pt x="743902" y="381953"/>
                </a:cubicBezTo>
                <a:cubicBezTo>
                  <a:pt x="732472" y="381953"/>
                  <a:pt x="719138" y="385763"/>
                  <a:pt x="702945" y="392430"/>
                </a:cubicBezTo>
                <a:lnTo>
                  <a:pt x="689610" y="365760"/>
                </a:lnTo>
                <a:cubicBezTo>
                  <a:pt x="705802" y="357188"/>
                  <a:pt x="724852" y="352425"/>
                  <a:pt x="744855" y="352425"/>
                </a:cubicBezTo>
                <a:cubicBezTo>
                  <a:pt x="763905" y="352425"/>
                  <a:pt x="779145" y="356235"/>
                  <a:pt x="789622" y="364808"/>
                </a:cubicBezTo>
                <a:cubicBezTo>
                  <a:pt x="800100" y="373380"/>
                  <a:pt x="804863" y="385763"/>
                  <a:pt x="804863" y="402908"/>
                </a:cubicBezTo>
                <a:lnTo>
                  <a:pt x="804863" y="499110"/>
                </a:lnTo>
                <a:lnTo>
                  <a:pt x="778193" y="499110"/>
                </a:lnTo>
                <a:close/>
                <a:moveTo>
                  <a:pt x="702945" y="320040"/>
                </a:moveTo>
                <a:cubicBezTo>
                  <a:pt x="702945" y="314325"/>
                  <a:pt x="704850" y="310515"/>
                  <a:pt x="707708" y="306705"/>
                </a:cubicBezTo>
                <a:cubicBezTo>
                  <a:pt x="710565" y="303847"/>
                  <a:pt x="715327" y="301942"/>
                  <a:pt x="721043" y="301942"/>
                </a:cubicBezTo>
                <a:cubicBezTo>
                  <a:pt x="726758" y="301942"/>
                  <a:pt x="731520" y="303847"/>
                  <a:pt x="734377" y="306705"/>
                </a:cubicBezTo>
                <a:cubicBezTo>
                  <a:pt x="737235" y="309563"/>
                  <a:pt x="739140" y="314325"/>
                  <a:pt x="739140" y="319088"/>
                </a:cubicBezTo>
                <a:cubicBezTo>
                  <a:pt x="739140" y="323850"/>
                  <a:pt x="737235" y="328613"/>
                  <a:pt x="734377" y="331470"/>
                </a:cubicBezTo>
                <a:cubicBezTo>
                  <a:pt x="731520" y="334328"/>
                  <a:pt x="726758" y="336233"/>
                  <a:pt x="721043" y="336233"/>
                </a:cubicBezTo>
                <a:cubicBezTo>
                  <a:pt x="715327" y="336233"/>
                  <a:pt x="711518" y="334328"/>
                  <a:pt x="707708" y="331470"/>
                </a:cubicBezTo>
                <a:cubicBezTo>
                  <a:pt x="704850" y="329565"/>
                  <a:pt x="702945" y="325755"/>
                  <a:pt x="702945" y="320040"/>
                </a:cubicBezTo>
                <a:moveTo>
                  <a:pt x="766763" y="434340"/>
                </a:moveTo>
                <a:lnTo>
                  <a:pt x="751522" y="435292"/>
                </a:lnTo>
                <a:cubicBezTo>
                  <a:pt x="740093" y="435292"/>
                  <a:pt x="731520" y="438150"/>
                  <a:pt x="725805" y="441008"/>
                </a:cubicBezTo>
                <a:cubicBezTo>
                  <a:pt x="720090" y="444817"/>
                  <a:pt x="717233" y="450533"/>
                  <a:pt x="717233" y="458153"/>
                </a:cubicBezTo>
                <a:cubicBezTo>
                  <a:pt x="717233" y="469583"/>
                  <a:pt x="723900" y="474345"/>
                  <a:pt x="736283" y="474345"/>
                </a:cubicBezTo>
                <a:cubicBezTo>
                  <a:pt x="745808" y="474345"/>
                  <a:pt x="752475" y="471488"/>
                  <a:pt x="758190" y="466725"/>
                </a:cubicBezTo>
                <a:cubicBezTo>
                  <a:pt x="763905" y="461010"/>
                  <a:pt x="766763" y="454342"/>
                  <a:pt x="766763" y="445770"/>
                </a:cubicBezTo>
                <a:lnTo>
                  <a:pt x="766763" y="434340"/>
                </a:lnTo>
                <a:close/>
                <a:moveTo>
                  <a:pt x="755333" y="320040"/>
                </a:moveTo>
                <a:cubicBezTo>
                  <a:pt x="755333" y="314325"/>
                  <a:pt x="757238" y="309563"/>
                  <a:pt x="760095" y="306705"/>
                </a:cubicBezTo>
                <a:cubicBezTo>
                  <a:pt x="763905" y="303847"/>
                  <a:pt x="767715" y="302895"/>
                  <a:pt x="773430" y="302895"/>
                </a:cubicBezTo>
                <a:cubicBezTo>
                  <a:pt x="779145" y="302895"/>
                  <a:pt x="783908" y="304800"/>
                  <a:pt x="786765" y="307658"/>
                </a:cubicBezTo>
                <a:cubicBezTo>
                  <a:pt x="789622" y="310515"/>
                  <a:pt x="791527" y="315278"/>
                  <a:pt x="791527" y="320040"/>
                </a:cubicBezTo>
                <a:cubicBezTo>
                  <a:pt x="791527" y="324803"/>
                  <a:pt x="789622" y="329565"/>
                  <a:pt x="786765" y="332422"/>
                </a:cubicBezTo>
                <a:cubicBezTo>
                  <a:pt x="782955" y="335280"/>
                  <a:pt x="779145" y="337185"/>
                  <a:pt x="773430" y="337185"/>
                </a:cubicBezTo>
                <a:cubicBezTo>
                  <a:pt x="768668" y="337185"/>
                  <a:pt x="763905" y="336233"/>
                  <a:pt x="760095" y="333375"/>
                </a:cubicBezTo>
                <a:cubicBezTo>
                  <a:pt x="757238" y="330517"/>
                  <a:pt x="755333" y="325755"/>
                  <a:pt x="755333" y="320040"/>
                </a:cubicBezTo>
                <a:moveTo>
                  <a:pt x="926783" y="354330"/>
                </a:moveTo>
                <a:cubicBezTo>
                  <a:pt x="932497" y="354330"/>
                  <a:pt x="936308" y="354330"/>
                  <a:pt x="940118" y="355283"/>
                </a:cubicBezTo>
                <a:lnTo>
                  <a:pt x="937260" y="392430"/>
                </a:lnTo>
                <a:cubicBezTo>
                  <a:pt x="934402" y="391478"/>
                  <a:pt x="930593" y="391478"/>
                  <a:pt x="925830" y="391478"/>
                </a:cubicBezTo>
                <a:cubicBezTo>
                  <a:pt x="913447" y="391478"/>
                  <a:pt x="903922" y="394335"/>
                  <a:pt x="896302" y="401003"/>
                </a:cubicBezTo>
                <a:cubicBezTo>
                  <a:pt x="889635" y="407670"/>
                  <a:pt x="885825" y="416242"/>
                  <a:pt x="885825" y="427672"/>
                </a:cubicBezTo>
                <a:lnTo>
                  <a:pt x="885825" y="501015"/>
                </a:lnTo>
                <a:lnTo>
                  <a:pt x="846772" y="501015"/>
                </a:lnTo>
                <a:lnTo>
                  <a:pt x="846772" y="357188"/>
                </a:lnTo>
                <a:lnTo>
                  <a:pt x="876300" y="357188"/>
                </a:lnTo>
                <a:lnTo>
                  <a:pt x="882015" y="381000"/>
                </a:lnTo>
                <a:lnTo>
                  <a:pt x="883920" y="381000"/>
                </a:lnTo>
                <a:cubicBezTo>
                  <a:pt x="888683" y="373380"/>
                  <a:pt x="894397" y="366713"/>
                  <a:pt x="902018" y="360997"/>
                </a:cubicBezTo>
                <a:cubicBezTo>
                  <a:pt x="909638" y="357188"/>
                  <a:pt x="918210" y="354330"/>
                  <a:pt x="926783" y="354330"/>
                </a:cubicBezTo>
                <a:moveTo>
                  <a:pt x="1003935" y="422910"/>
                </a:moveTo>
                <a:lnTo>
                  <a:pt x="1021080" y="401003"/>
                </a:lnTo>
                <a:lnTo>
                  <a:pt x="1061085" y="357188"/>
                </a:lnTo>
                <a:lnTo>
                  <a:pt x="1105852" y="357188"/>
                </a:lnTo>
                <a:lnTo>
                  <a:pt x="1048702" y="420053"/>
                </a:lnTo>
                <a:lnTo>
                  <a:pt x="1109663" y="501967"/>
                </a:lnTo>
                <a:lnTo>
                  <a:pt x="1063943" y="501967"/>
                </a:lnTo>
                <a:lnTo>
                  <a:pt x="1022033" y="443865"/>
                </a:lnTo>
                <a:lnTo>
                  <a:pt x="1004888" y="457200"/>
                </a:lnTo>
                <a:lnTo>
                  <a:pt x="1004888" y="501967"/>
                </a:lnTo>
                <a:lnTo>
                  <a:pt x="965835" y="501967"/>
                </a:lnTo>
                <a:lnTo>
                  <a:pt x="965835" y="300990"/>
                </a:lnTo>
                <a:lnTo>
                  <a:pt x="1004888" y="300990"/>
                </a:lnTo>
                <a:lnTo>
                  <a:pt x="1004888" y="390525"/>
                </a:lnTo>
                <a:lnTo>
                  <a:pt x="1003935" y="422910"/>
                </a:lnTo>
                <a:lnTo>
                  <a:pt x="1003935" y="422910"/>
                </a:lnTo>
                <a:close/>
                <a:moveTo>
                  <a:pt x="1195388" y="503872"/>
                </a:moveTo>
                <a:cubicBezTo>
                  <a:pt x="1172527" y="503872"/>
                  <a:pt x="1154430" y="497205"/>
                  <a:pt x="1141095" y="484822"/>
                </a:cubicBezTo>
                <a:cubicBezTo>
                  <a:pt x="1127760" y="472440"/>
                  <a:pt x="1121093" y="454342"/>
                  <a:pt x="1121093" y="430530"/>
                </a:cubicBezTo>
                <a:cubicBezTo>
                  <a:pt x="1121093" y="406717"/>
                  <a:pt x="1126808" y="387667"/>
                  <a:pt x="1139190" y="374333"/>
                </a:cubicBezTo>
                <a:cubicBezTo>
                  <a:pt x="1151573" y="360997"/>
                  <a:pt x="1167765" y="354330"/>
                  <a:pt x="1189673" y="354330"/>
                </a:cubicBezTo>
                <a:cubicBezTo>
                  <a:pt x="1209675" y="354330"/>
                  <a:pt x="1225868" y="360045"/>
                  <a:pt x="1237298" y="371475"/>
                </a:cubicBezTo>
                <a:cubicBezTo>
                  <a:pt x="1248727" y="382905"/>
                  <a:pt x="1254443" y="399097"/>
                  <a:pt x="1254443" y="419100"/>
                </a:cubicBezTo>
                <a:lnTo>
                  <a:pt x="1254443" y="438150"/>
                </a:lnTo>
                <a:lnTo>
                  <a:pt x="1161098" y="438150"/>
                </a:lnTo>
                <a:cubicBezTo>
                  <a:pt x="1161098" y="449580"/>
                  <a:pt x="1164908" y="458153"/>
                  <a:pt x="1170623" y="463867"/>
                </a:cubicBezTo>
                <a:cubicBezTo>
                  <a:pt x="1176338" y="470535"/>
                  <a:pt x="1185863" y="473392"/>
                  <a:pt x="1196340" y="473392"/>
                </a:cubicBezTo>
                <a:cubicBezTo>
                  <a:pt x="1204913" y="473392"/>
                  <a:pt x="1213485" y="472440"/>
                  <a:pt x="1221105" y="470535"/>
                </a:cubicBezTo>
                <a:cubicBezTo>
                  <a:pt x="1228725" y="468630"/>
                  <a:pt x="1237298" y="465772"/>
                  <a:pt x="1244918" y="461963"/>
                </a:cubicBezTo>
                <a:lnTo>
                  <a:pt x="1244918" y="492442"/>
                </a:lnTo>
                <a:cubicBezTo>
                  <a:pt x="1238250" y="496253"/>
                  <a:pt x="1230630" y="498158"/>
                  <a:pt x="1223010" y="500063"/>
                </a:cubicBezTo>
                <a:cubicBezTo>
                  <a:pt x="1216343" y="502920"/>
                  <a:pt x="1206818" y="503872"/>
                  <a:pt x="1195388" y="503872"/>
                </a:cubicBezTo>
                <a:moveTo>
                  <a:pt x="1189673" y="382905"/>
                </a:moveTo>
                <a:cubicBezTo>
                  <a:pt x="1181100" y="382905"/>
                  <a:pt x="1174433" y="385763"/>
                  <a:pt x="1169670" y="390525"/>
                </a:cubicBezTo>
                <a:cubicBezTo>
                  <a:pt x="1164908" y="396240"/>
                  <a:pt x="1162050" y="402908"/>
                  <a:pt x="1161098" y="413385"/>
                </a:cubicBezTo>
                <a:lnTo>
                  <a:pt x="1216343" y="413385"/>
                </a:lnTo>
                <a:cubicBezTo>
                  <a:pt x="1216343" y="403860"/>
                  <a:pt x="1213485" y="396240"/>
                  <a:pt x="1208723" y="390525"/>
                </a:cubicBezTo>
                <a:cubicBezTo>
                  <a:pt x="1204913" y="384810"/>
                  <a:pt x="1198245" y="382905"/>
                  <a:pt x="1189673" y="382905"/>
                </a:cubicBezTo>
                <a:moveTo>
                  <a:pt x="1419225" y="501015"/>
                </a:moveTo>
                <a:lnTo>
                  <a:pt x="1380173" y="501015"/>
                </a:lnTo>
                <a:lnTo>
                  <a:pt x="1380173" y="417195"/>
                </a:lnTo>
                <a:cubicBezTo>
                  <a:pt x="1380173" y="406717"/>
                  <a:pt x="1378268" y="399097"/>
                  <a:pt x="1374458" y="393383"/>
                </a:cubicBezTo>
                <a:cubicBezTo>
                  <a:pt x="1370648" y="388620"/>
                  <a:pt x="1364933" y="385763"/>
                  <a:pt x="1356360" y="385763"/>
                </a:cubicBezTo>
                <a:cubicBezTo>
                  <a:pt x="1344930" y="385763"/>
                  <a:pt x="1337310" y="389572"/>
                  <a:pt x="1332548" y="397192"/>
                </a:cubicBezTo>
                <a:cubicBezTo>
                  <a:pt x="1327785" y="404813"/>
                  <a:pt x="1324927" y="417195"/>
                  <a:pt x="1324927" y="433388"/>
                </a:cubicBezTo>
                <a:lnTo>
                  <a:pt x="1324927" y="501015"/>
                </a:lnTo>
                <a:lnTo>
                  <a:pt x="1285875" y="501015"/>
                </a:lnTo>
                <a:lnTo>
                  <a:pt x="1285875" y="357188"/>
                </a:lnTo>
                <a:lnTo>
                  <a:pt x="1316355" y="357188"/>
                </a:lnTo>
                <a:lnTo>
                  <a:pt x="1322070" y="375285"/>
                </a:lnTo>
                <a:lnTo>
                  <a:pt x="1323975" y="375285"/>
                </a:lnTo>
                <a:cubicBezTo>
                  <a:pt x="1328738" y="368617"/>
                  <a:pt x="1334452" y="362903"/>
                  <a:pt x="1342073" y="359092"/>
                </a:cubicBezTo>
                <a:cubicBezTo>
                  <a:pt x="1349693" y="355283"/>
                  <a:pt x="1358265" y="353378"/>
                  <a:pt x="1368743" y="353378"/>
                </a:cubicBezTo>
                <a:cubicBezTo>
                  <a:pt x="1385888" y="353378"/>
                  <a:pt x="1398270" y="358140"/>
                  <a:pt x="1406843" y="366713"/>
                </a:cubicBezTo>
                <a:cubicBezTo>
                  <a:pt x="1415415" y="376238"/>
                  <a:pt x="1420177" y="388620"/>
                  <a:pt x="1420177" y="405765"/>
                </a:cubicBezTo>
                <a:lnTo>
                  <a:pt x="1420177" y="501015"/>
                </a:lnTo>
                <a:close/>
              </a:path>
            </a:pathLst>
          </a:custGeom>
          <a:solidFill>
            <a:srgbClr val="009D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C01BA90-EC96-534F-AD55-1857B02AF0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5704" y="4724400"/>
            <a:ext cx="5685321" cy="255006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der Einrichtung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B68BD80A-885C-E64C-ADCC-E4820EB8B1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5704" y="5120865"/>
            <a:ext cx="5684837" cy="254942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buNone/>
              <a:defRPr sz="1600"/>
            </a:lvl1pPr>
          </a:lstStyle>
          <a:p>
            <a:pPr lvl="0"/>
            <a:r>
              <a:rPr lang="de-DE" dirty="0"/>
              <a:t>Xx.xx.2019 • Max Mustermann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C0E11D-DA4E-A04E-A8BF-E0B4ACCAF91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49C470-9BA0-8748-8CDA-D089F0D3E7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D7FB338-84B2-7F49-A269-009A360612B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808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eginn mit Buddy 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drinnen, Person, jung, stehend enthält.&#10;&#10;Automatisch generierte Beschreibung">
            <a:extLst>
              <a:ext uri="{FF2B5EF4-FFF2-40B4-BE49-F238E27FC236}">
                <a16:creationId xmlns:a16="http://schemas.microsoft.com/office/drawing/2014/main" id="{99D2298B-9FA6-F740-914B-01F6631ED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C11C37-742E-2B43-BBC0-EAD95FD72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9B4A6FA-EF72-634B-B0D5-1ED5A7AB8E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7FB338-84B2-7F49-A269-009A360612B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96E9375-C691-8D48-B0EE-E4D3DA8F1EAB}"/>
              </a:ext>
            </a:extLst>
          </p:cNvPr>
          <p:cNvGrpSpPr/>
          <p:nvPr userDrawn="1"/>
        </p:nvGrpSpPr>
        <p:grpSpPr>
          <a:xfrm>
            <a:off x="6096000" y="2276872"/>
            <a:ext cx="5341183" cy="3730427"/>
            <a:chOff x="6096000" y="2420888"/>
            <a:chExt cx="5341183" cy="3730427"/>
          </a:xfrm>
        </p:grpSpPr>
        <p:sp>
          <p:nvSpPr>
            <p:cNvPr id="24" name="Grafik 4">
              <a:extLst>
                <a:ext uri="{FF2B5EF4-FFF2-40B4-BE49-F238E27FC236}">
                  <a16:creationId xmlns:a16="http://schemas.microsoft.com/office/drawing/2014/main" id="{07AA7555-6DCF-1D4B-97B0-BCFB8EA577C9}"/>
                </a:ext>
              </a:extLst>
            </p:cNvPr>
            <p:cNvSpPr/>
            <p:nvPr/>
          </p:nvSpPr>
          <p:spPr>
            <a:xfrm>
              <a:off x="6096000" y="2420888"/>
              <a:ext cx="5112568" cy="3600400"/>
            </a:xfrm>
            <a:custGeom>
              <a:avLst/>
              <a:gdLst>
                <a:gd name="connsiteX0" fmla="*/ 3581876 w 3581400"/>
                <a:gd name="connsiteY0" fmla="*/ 1293971 h 2581275"/>
                <a:gd name="connsiteX1" fmla="*/ 1794034 w 3581400"/>
                <a:gd name="connsiteY1" fmla="*/ 2580799 h 2581275"/>
                <a:gd name="connsiteX2" fmla="*/ 7144 w 3581400"/>
                <a:gd name="connsiteY2" fmla="*/ 1293971 h 2581275"/>
                <a:gd name="connsiteX3" fmla="*/ 1794986 w 3581400"/>
                <a:gd name="connsiteY3" fmla="*/ 7144 h 2581275"/>
                <a:gd name="connsiteX4" fmla="*/ 3581876 w 3581400"/>
                <a:gd name="connsiteY4" fmla="*/ 1293971 h 258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1400" h="2581275">
                  <a:moveTo>
                    <a:pt x="3581876" y="1293971"/>
                  </a:moveTo>
                  <a:cubicBezTo>
                    <a:pt x="3581876" y="2413159"/>
                    <a:pt x="3432334" y="2580799"/>
                    <a:pt x="1794034" y="2580799"/>
                  </a:cubicBezTo>
                  <a:cubicBezTo>
                    <a:pt x="146209" y="2581751"/>
                    <a:pt x="7144" y="2414111"/>
                    <a:pt x="7144" y="1293971"/>
                  </a:cubicBezTo>
                  <a:cubicBezTo>
                    <a:pt x="7144" y="102394"/>
                    <a:pt x="90011" y="7144"/>
                    <a:pt x="1794986" y="7144"/>
                  </a:cubicBezTo>
                  <a:cubicBezTo>
                    <a:pt x="3493294" y="7144"/>
                    <a:pt x="3581876" y="90964"/>
                    <a:pt x="3581876" y="1293971"/>
                  </a:cubicBezTo>
                </a:path>
              </a:pathLst>
            </a:custGeom>
            <a:solidFill>
              <a:schemeClr val="bg1"/>
            </a:solidFill>
            <a:ln w="1270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5" name="Ellipse 10">
              <a:extLst>
                <a:ext uri="{FF2B5EF4-FFF2-40B4-BE49-F238E27FC236}">
                  <a16:creationId xmlns:a16="http://schemas.microsoft.com/office/drawing/2014/main" id="{4F279136-32E1-BB45-97BA-43A2A9E96708}"/>
                </a:ext>
              </a:extLst>
            </p:cNvPr>
            <p:cNvSpPr/>
            <p:nvPr/>
          </p:nvSpPr>
          <p:spPr>
            <a:xfrm>
              <a:off x="10096316" y="4810448"/>
              <a:ext cx="1340867" cy="1340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6" name="Titel 1">
            <a:extLst>
              <a:ext uri="{FF2B5EF4-FFF2-40B4-BE49-F238E27FC236}">
                <a16:creationId xmlns:a16="http://schemas.microsoft.com/office/drawing/2014/main" id="{672C1D08-86AC-9C4E-9B8D-5F135026C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7800" y="3353431"/>
            <a:ext cx="4744269" cy="2926669"/>
          </a:xfrm>
        </p:spPr>
        <p:txBody>
          <a:bodyPr anchor="t" anchorCtr="0">
            <a:noAutofit/>
          </a:bodyPr>
          <a:lstStyle>
            <a:lvl1pPr>
              <a:lnSpc>
                <a:spcPts val="3400"/>
              </a:lnSpc>
              <a:spcBef>
                <a:spcPts val="1000"/>
              </a:spcBef>
              <a:defRPr sz="2800"/>
            </a:lvl1pPr>
          </a:lstStyle>
          <a:p>
            <a:r>
              <a:rPr lang="de-DE" dirty="0"/>
              <a:t>Unterkapitel-Headline 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3268AD89-FC0F-3546-8972-A32A49EFCF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7800" y="2679700"/>
            <a:ext cx="4744268" cy="640468"/>
          </a:xfrm>
          <a:noFill/>
        </p:spPr>
        <p:txBody>
          <a:bodyPr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de-DE" dirty="0"/>
              <a:t>Kapitelheadline</a:t>
            </a:r>
            <a:br>
              <a:rPr lang="de-DE" dirty="0"/>
            </a:br>
            <a:r>
              <a:rPr lang="de-DE" dirty="0"/>
              <a:t>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0"/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4450BEF-3BEF-D94D-832C-563B0359FD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121" y="-3325"/>
            <a:ext cx="2046404" cy="1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53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eginn mit Buddy hellblau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C11C37-742E-2B43-BBC0-EAD95FD72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9B4A6FA-EF72-634B-B0D5-1ED5A7AB8E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7FB338-84B2-7F49-A269-009A360612B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96E9375-C691-8D48-B0EE-E4D3DA8F1EAB}"/>
              </a:ext>
            </a:extLst>
          </p:cNvPr>
          <p:cNvGrpSpPr/>
          <p:nvPr userDrawn="1"/>
        </p:nvGrpSpPr>
        <p:grpSpPr>
          <a:xfrm>
            <a:off x="6096000" y="2276872"/>
            <a:ext cx="5341183" cy="3730427"/>
            <a:chOff x="6096000" y="2420888"/>
            <a:chExt cx="5341183" cy="3730427"/>
          </a:xfrm>
        </p:grpSpPr>
        <p:sp>
          <p:nvSpPr>
            <p:cNvPr id="24" name="Grafik 4">
              <a:extLst>
                <a:ext uri="{FF2B5EF4-FFF2-40B4-BE49-F238E27FC236}">
                  <a16:creationId xmlns:a16="http://schemas.microsoft.com/office/drawing/2014/main" id="{07AA7555-6DCF-1D4B-97B0-BCFB8EA577C9}"/>
                </a:ext>
              </a:extLst>
            </p:cNvPr>
            <p:cNvSpPr/>
            <p:nvPr/>
          </p:nvSpPr>
          <p:spPr>
            <a:xfrm>
              <a:off x="6096000" y="2420888"/>
              <a:ext cx="5112568" cy="3600400"/>
            </a:xfrm>
            <a:custGeom>
              <a:avLst/>
              <a:gdLst>
                <a:gd name="connsiteX0" fmla="*/ 3581876 w 3581400"/>
                <a:gd name="connsiteY0" fmla="*/ 1293971 h 2581275"/>
                <a:gd name="connsiteX1" fmla="*/ 1794034 w 3581400"/>
                <a:gd name="connsiteY1" fmla="*/ 2580799 h 2581275"/>
                <a:gd name="connsiteX2" fmla="*/ 7144 w 3581400"/>
                <a:gd name="connsiteY2" fmla="*/ 1293971 h 2581275"/>
                <a:gd name="connsiteX3" fmla="*/ 1794986 w 3581400"/>
                <a:gd name="connsiteY3" fmla="*/ 7144 h 2581275"/>
                <a:gd name="connsiteX4" fmla="*/ 3581876 w 3581400"/>
                <a:gd name="connsiteY4" fmla="*/ 1293971 h 258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1400" h="2581275">
                  <a:moveTo>
                    <a:pt x="3581876" y="1293971"/>
                  </a:moveTo>
                  <a:cubicBezTo>
                    <a:pt x="3581876" y="2413159"/>
                    <a:pt x="3432334" y="2580799"/>
                    <a:pt x="1794034" y="2580799"/>
                  </a:cubicBezTo>
                  <a:cubicBezTo>
                    <a:pt x="146209" y="2581751"/>
                    <a:pt x="7144" y="2414111"/>
                    <a:pt x="7144" y="1293971"/>
                  </a:cubicBezTo>
                  <a:cubicBezTo>
                    <a:pt x="7144" y="102394"/>
                    <a:pt x="90011" y="7144"/>
                    <a:pt x="1794986" y="7144"/>
                  </a:cubicBezTo>
                  <a:cubicBezTo>
                    <a:pt x="3493294" y="7144"/>
                    <a:pt x="3581876" y="90964"/>
                    <a:pt x="3581876" y="1293971"/>
                  </a:cubicBezTo>
                </a:path>
              </a:pathLst>
            </a:custGeom>
            <a:solidFill>
              <a:schemeClr val="bg1"/>
            </a:solidFill>
            <a:ln w="1270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5" name="Ellipse 10">
              <a:extLst>
                <a:ext uri="{FF2B5EF4-FFF2-40B4-BE49-F238E27FC236}">
                  <a16:creationId xmlns:a16="http://schemas.microsoft.com/office/drawing/2014/main" id="{4F279136-32E1-BB45-97BA-43A2A9E96708}"/>
                </a:ext>
              </a:extLst>
            </p:cNvPr>
            <p:cNvSpPr/>
            <p:nvPr/>
          </p:nvSpPr>
          <p:spPr>
            <a:xfrm>
              <a:off x="10096316" y="4810448"/>
              <a:ext cx="1340867" cy="1340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6" name="Titel 1">
            <a:extLst>
              <a:ext uri="{FF2B5EF4-FFF2-40B4-BE49-F238E27FC236}">
                <a16:creationId xmlns:a16="http://schemas.microsoft.com/office/drawing/2014/main" id="{672C1D08-86AC-9C4E-9B8D-5F135026C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7800" y="3353431"/>
            <a:ext cx="4744269" cy="2926669"/>
          </a:xfrm>
        </p:spPr>
        <p:txBody>
          <a:bodyPr anchor="t" anchorCtr="0">
            <a:noAutofit/>
          </a:bodyPr>
          <a:lstStyle>
            <a:lvl1pPr>
              <a:lnSpc>
                <a:spcPts val="3400"/>
              </a:lnSpc>
              <a:spcBef>
                <a:spcPts val="1000"/>
              </a:spcBef>
              <a:defRPr sz="2800"/>
            </a:lvl1pPr>
          </a:lstStyle>
          <a:p>
            <a:r>
              <a:rPr lang="de-DE" dirty="0"/>
              <a:t>Unterkapitel-Headline 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3268AD89-FC0F-3546-8972-A32A49EFCF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7800" y="2679700"/>
            <a:ext cx="4744268" cy="640468"/>
          </a:xfrm>
          <a:noFill/>
        </p:spPr>
        <p:txBody>
          <a:bodyPr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de-DE" dirty="0"/>
              <a:t>Kapitelheadline</a:t>
            </a:r>
            <a:br>
              <a:rPr lang="de-DE" dirty="0"/>
            </a:br>
            <a:r>
              <a:rPr lang="de-DE" dirty="0"/>
              <a:t>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0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F8A459A-1FF8-B546-806B-E602B6E606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121" y="-3325"/>
            <a:ext cx="2046404" cy="1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22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eginn mit Buddy dunkelblau (hell)">
    <p:bg>
      <p:bgPr>
        <a:solidFill>
          <a:schemeClr val="accent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A3CBB22-4E71-8D4D-B1EE-7F7E08EF0638}"/>
              </a:ext>
            </a:extLst>
          </p:cNvPr>
          <p:cNvGrpSpPr/>
          <p:nvPr userDrawn="1"/>
        </p:nvGrpSpPr>
        <p:grpSpPr>
          <a:xfrm>
            <a:off x="6096000" y="2276872"/>
            <a:ext cx="5341183" cy="3730427"/>
            <a:chOff x="6096000" y="2420888"/>
            <a:chExt cx="5341183" cy="3730427"/>
          </a:xfrm>
        </p:grpSpPr>
        <p:sp>
          <p:nvSpPr>
            <p:cNvPr id="6" name="Grafik 4">
              <a:extLst>
                <a:ext uri="{FF2B5EF4-FFF2-40B4-BE49-F238E27FC236}">
                  <a16:creationId xmlns:a16="http://schemas.microsoft.com/office/drawing/2014/main" id="{76961C87-6561-9747-8DB7-4B4A4A1F3CCE}"/>
                </a:ext>
              </a:extLst>
            </p:cNvPr>
            <p:cNvSpPr/>
            <p:nvPr/>
          </p:nvSpPr>
          <p:spPr>
            <a:xfrm>
              <a:off x="6096000" y="2420888"/>
              <a:ext cx="5112568" cy="3600400"/>
            </a:xfrm>
            <a:custGeom>
              <a:avLst/>
              <a:gdLst>
                <a:gd name="connsiteX0" fmla="*/ 3581876 w 3581400"/>
                <a:gd name="connsiteY0" fmla="*/ 1293971 h 2581275"/>
                <a:gd name="connsiteX1" fmla="*/ 1794034 w 3581400"/>
                <a:gd name="connsiteY1" fmla="*/ 2580799 h 2581275"/>
                <a:gd name="connsiteX2" fmla="*/ 7144 w 3581400"/>
                <a:gd name="connsiteY2" fmla="*/ 1293971 h 2581275"/>
                <a:gd name="connsiteX3" fmla="*/ 1794986 w 3581400"/>
                <a:gd name="connsiteY3" fmla="*/ 7144 h 2581275"/>
                <a:gd name="connsiteX4" fmla="*/ 3581876 w 3581400"/>
                <a:gd name="connsiteY4" fmla="*/ 1293971 h 258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1400" h="2581275">
                  <a:moveTo>
                    <a:pt x="3581876" y="1293971"/>
                  </a:moveTo>
                  <a:cubicBezTo>
                    <a:pt x="3581876" y="2413159"/>
                    <a:pt x="3432334" y="2580799"/>
                    <a:pt x="1794034" y="2580799"/>
                  </a:cubicBezTo>
                  <a:cubicBezTo>
                    <a:pt x="146209" y="2581751"/>
                    <a:pt x="7144" y="2414111"/>
                    <a:pt x="7144" y="1293971"/>
                  </a:cubicBezTo>
                  <a:cubicBezTo>
                    <a:pt x="7144" y="102394"/>
                    <a:pt x="90011" y="7144"/>
                    <a:pt x="1794986" y="7144"/>
                  </a:cubicBezTo>
                  <a:cubicBezTo>
                    <a:pt x="3493294" y="7144"/>
                    <a:pt x="3581876" y="90964"/>
                    <a:pt x="3581876" y="1293971"/>
                  </a:cubicBezTo>
                </a:path>
              </a:pathLst>
            </a:custGeom>
            <a:solidFill>
              <a:schemeClr val="bg1"/>
            </a:solidFill>
            <a:ln w="1270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7" name="Ellipse 10">
              <a:extLst>
                <a:ext uri="{FF2B5EF4-FFF2-40B4-BE49-F238E27FC236}">
                  <a16:creationId xmlns:a16="http://schemas.microsoft.com/office/drawing/2014/main" id="{04942E9C-C7AC-B64E-82F6-24BEAFB98273}"/>
                </a:ext>
              </a:extLst>
            </p:cNvPr>
            <p:cNvSpPr/>
            <p:nvPr/>
          </p:nvSpPr>
          <p:spPr>
            <a:xfrm>
              <a:off x="10096316" y="4810448"/>
              <a:ext cx="1340867" cy="1340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Titel 1">
            <a:extLst>
              <a:ext uri="{FF2B5EF4-FFF2-40B4-BE49-F238E27FC236}">
                <a16:creationId xmlns:a16="http://schemas.microsoft.com/office/drawing/2014/main" id="{81EDD14A-3D40-BA4E-8691-83F198576D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7800" y="3353431"/>
            <a:ext cx="4744269" cy="2269009"/>
          </a:xfrm>
        </p:spPr>
        <p:txBody>
          <a:bodyPr anchor="t" anchorCtr="0">
            <a:noAutofit/>
          </a:bodyPr>
          <a:lstStyle>
            <a:lvl1pPr>
              <a:lnSpc>
                <a:spcPts val="3400"/>
              </a:lnSpc>
              <a:spcBef>
                <a:spcPts val="1000"/>
              </a:spcBef>
              <a:defRPr sz="2800"/>
            </a:lvl1pPr>
          </a:lstStyle>
          <a:p>
            <a:r>
              <a:rPr lang="de-DE" dirty="0"/>
              <a:t>Unterkapitel-Headline 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419029C-4485-744C-8948-E32C792F57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7800" y="2679700"/>
            <a:ext cx="4744268" cy="640468"/>
          </a:xfrm>
        </p:spPr>
        <p:txBody>
          <a:bodyPr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de-DE" dirty="0"/>
              <a:t>Kapitelheadline</a:t>
            </a:r>
            <a:br>
              <a:rPr lang="de-DE" dirty="0"/>
            </a:br>
            <a:r>
              <a:rPr lang="de-DE" dirty="0"/>
              <a:t>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8311E98-F80B-C645-8977-A6F0EEA5F2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AB989A-8796-384F-9A00-D6A1662BD5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7FB338-84B2-7F49-A269-009A360612B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966D3F-DB76-4B47-9A93-77E859C48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121" y="-3325"/>
            <a:ext cx="2046404" cy="1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80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eginn mit Buddy orange (hell)">
    <p:bg>
      <p:bgPr>
        <a:solidFill>
          <a:schemeClr val="accent3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A3CBB22-4E71-8D4D-B1EE-7F7E08EF0638}"/>
              </a:ext>
            </a:extLst>
          </p:cNvPr>
          <p:cNvGrpSpPr/>
          <p:nvPr userDrawn="1"/>
        </p:nvGrpSpPr>
        <p:grpSpPr>
          <a:xfrm>
            <a:off x="6096000" y="2276872"/>
            <a:ext cx="5341183" cy="3730427"/>
            <a:chOff x="6096000" y="2420888"/>
            <a:chExt cx="5341183" cy="3730427"/>
          </a:xfrm>
        </p:grpSpPr>
        <p:sp>
          <p:nvSpPr>
            <p:cNvPr id="6" name="Grafik 4">
              <a:extLst>
                <a:ext uri="{FF2B5EF4-FFF2-40B4-BE49-F238E27FC236}">
                  <a16:creationId xmlns:a16="http://schemas.microsoft.com/office/drawing/2014/main" id="{76961C87-6561-9747-8DB7-4B4A4A1F3CCE}"/>
                </a:ext>
              </a:extLst>
            </p:cNvPr>
            <p:cNvSpPr/>
            <p:nvPr/>
          </p:nvSpPr>
          <p:spPr>
            <a:xfrm>
              <a:off x="6096000" y="2420888"/>
              <a:ext cx="5112568" cy="3600400"/>
            </a:xfrm>
            <a:custGeom>
              <a:avLst/>
              <a:gdLst>
                <a:gd name="connsiteX0" fmla="*/ 3581876 w 3581400"/>
                <a:gd name="connsiteY0" fmla="*/ 1293971 h 2581275"/>
                <a:gd name="connsiteX1" fmla="*/ 1794034 w 3581400"/>
                <a:gd name="connsiteY1" fmla="*/ 2580799 h 2581275"/>
                <a:gd name="connsiteX2" fmla="*/ 7144 w 3581400"/>
                <a:gd name="connsiteY2" fmla="*/ 1293971 h 2581275"/>
                <a:gd name="connsiteX3" fmla="*/ 1794986 w 3581400"/>
                <a:gd name="connsiteY3" fmla="*/ 7144 h 2581275"/>
                <a:gd name="connsiteX4" fmla="*/ 3581876 w 3581400"/>
                <a:gd name="connsiteY4" fmla="*/ 1293971 h 258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1400" h="2581275">
                  <a:moveTo>
                    <a:pt x="3581876" y="1293971"/>
                  </a:moveTo>
                  <a:cubicBezTo>
                    <a:pt x="3581876" y="2413159"/>
                    <a:pt x="3432334" y="2580799"/>
                    <a:pt x="1794034" y="2580799"/>
                  </a:cubicBezTo>
                  <a:cubicBezTo>
                    <a:pt x="146209" y="2581751"/>
                    <a:pt x="7144" y="2414111"/>
                    <a:pt x="7144" y="1293971"/>
                  </a:cubicBezTo>
                  <a:cubicBezTo>
                    <a:pt x="7144" y="102394"/>
                    <a:pt x="90011" y="7144"/>
                    <a:pt x="1794986" y="7144"/>
                  </a:cubicBezTo>
                  <a:cubicBezTo>
                    <a:pt x="3493294" y="7144"/>
                    <a:pt x="3581876" y="90964"/>
                    <a:pt x="3581876" y="1293971"/>
                  </a:cubicBezTo>
                </a:path>
              </a:pathLst>
            </a:custGeom>
            <a:solidFill>
              <a:schemeClr val="bg1"/>
            </a:solidFill>
            <a:ln w="1270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" name="Ellipse 10">
              <a:extLst>
                <a:ext uri="{FF2B5EF4-FFF2-40B4-BE49-F238E27FC236}">
                  <a16:creationId xmlns:a16="http://schemas.microsoft.com/office/drawing/2014/main" id="{04942E9C-C7AC-B64E-82F6-24BEAFB98273}"/>
                </a:ext>
              </a:extLst>
            </p:cNvPr>
            <p:cNvSpPr/>
            <p:nvPr/>
          </p:nvSpPr>
          <p:spPr>
            <a:xfrm>
              <a:off x="10096316" y="4810448"/>
              <a:ext cx="1340867" cy="1340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Titel 1">
            <a:extLst>
              <a:ext uri="{FF2B5EF4-FFF2-40B4-BE49-F238E27FC236}">
                <a16:creationId xmlns:a16="http://schemas.microsoft.com/office/drawing/2014/main" id="{81EDD14A-3D40-BA4E-8691-83F198576D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7800" y="3353431"/>
            <a:ext cx="4744269" cy="2269009"/>
          </a:xfrm>
        </p:spPr>
        <p:txBody>
          <a:bodyPr anchor="t" anchorCtr="0">
            <a:noAutofit/>
          </a:bodyPr>
          <a:lstStyle>
            <a:lvl1pPr>
              <a:lnSpc>
                <a:spcPts val="3400"/>
              </a:lnSpc>
              <a:spcBef>
                <a:spcPts val="1000"/>
              </a:spcBef>
              <a:defRPr sz="2800"/>
            </a:lvl1pPr>
          </a:lstStyle>
          <a:p>
            <a:r>
              <a:rPr lang="de-DE" dirty="0"/>
              <a:t>Unterkapitel-Headline 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419029C-4485-744C-8948-E32C792F57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7800" y="2679700"/>
            <a:ext cx="4744268" cy="640468"/>
          </a:xfrm>
        </p:spPr>
        <p:txBody>
          <a:bodyPr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de-DE" dirty="0"/>
              <a:t>Kapitelheadline</a:t>
            </a:r>
            <a:br>
              <a:rPr lang="de-DE" dirty="0"/>
            </a:br>
            <a:r>
              <a:rPr lang="de-DE" dirty="0"/>
              <a:t>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D9B4E2-B8CD-6147-9B0D-D0D234A75F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E3EB033-0068-3549-866D-E9A9BFAB66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7FB338-84B2-7F49-A269-009A360612B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4F149A-0ACC-FF42-9E1B-2ADEB006A9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121" y="-3325"/>
            <a:ext cx="2046404" cy="1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35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einspaltig mit abgerundet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A0513-8E2B-CF4D-B39D-E05665873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015200"/>
            <a:ext cx="6543677" cy="962025"/>
          </a:xfrm>
        </p:spPr>
        <p:txBody>
          <a:bodyPr anchor="t" anchorCtr="0">
            <a:no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2800"/>
            </a:lvl1pPr>
          </a:lstStyle>
          <a:p>
            <a:r>
              <a:rPr lang="de-DE" dirty="0"/>
              <a:t>Headline für Seiteninhalt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B734778-2248-5548-9294-E43D547A18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168524"/>
            <a:ext cx="6543676" cy="3965575"/>
          </a:xfrm>
        </p:spPr>
        <p:txBody>
          <a:bodyPr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lang="de-DE" sz="1600" b="0" i="0" smtClean="0">
                <a:effectLst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/>
              <a:t>Einspaltiger Mustertext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C2ED4AD-AC89-2944-A66A-A28FED8891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549276"/>
            <a:ext cx="6543676" cy="27462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Kapitelheadline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B47B6F-648C-8345-B1BA-FE74DC31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5191D4-80CA-354E-8C04-287EFA18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B338-84B2-7F49-A269-009A360612B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2F35113-FF86-1348-97CE-4AD5E16A9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596" y="-3325"/>
            <a:ext cx="2046404" cy="1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68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einspaltig mit zwei abgerundeten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F2BCFB40-9374-2348-AD96-9B0DB32C9E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015200"/>
            <a:ext cx="6543677" cy="962025"/>
          </a:xfrm>
        </p:spPr>
        <p:txBody>
          <a:bodyPr anchor="t" anchorCtr="0">
            <a:no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2800"/>
            </a:lvl1pPr>
          </a:lstStyle>
          <a:p>
            <a:r>
              <a:rPr lang="de-DE" dirty="0"/>
              <a:t>Headline für Seiteninhalt 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9C3212D-2A9D-A64C-9167-B393A942D9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168524"/>
            <a:ext cx="6543676" cy="3965575"/>
          </a:xfrm>
        </p:spPr>
        <p:txBody>
          <a:bodyPr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lang="de-DE" sz="1600" b="0" i="0">
                <a:effectLst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/>
              <a:t>Einspaltiger Mustertext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496317D-9119-E14D-ABD4-73BCD7644E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9276"/>
            <a:ext cx="6543676" cy="27462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Kapitelheadline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87040A8-D612-D24B-90DD-E1111861B1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EDA7415-2453-664D-B79B-7077940BFA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7FB338-84B2-7F49-A269-009A360612B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4DAC95E-9137-3946-B30D-0D9A130EB1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596" y="-3325"/>
            <a:ext cx="2046404" cy="1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2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einspaltig mit Bild dr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>
            <a:extLst>
              <a:ext uri="{FF2B5EF4-FFF2-40B4-BE49-F238E27FC236}">
                <a16:creationId xmlns:a16="http://schemas.microsoft.com/office/drawing/2014/main" id="{C3088EC2-9655-B64F-888A-F1D8E4597D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43926" y="0"/>
            <a:ext cx="3648073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2BCFB40-9374-2348-AD96-9B0DB32C9E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015200"/>
            <a:ext cx="6543677" cy="962025"/>
          </a:xfrm>
        </p:spPr>
        <p:txBody>
          <a:bodyPr anchor="t" anchorCtr="0">
            <a:no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2800"/>
            </a:lvl1pPr>
          </a:lstStyle>
          <a:p>
            <a:r>
              <a:rPr lang="de-DE" dirty="0"/>
              <a:t>Headline für Seiteninhalt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9C3212D-2A9D-A64C-9167-B393A942D9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168524"/>
            <a:ext cx="6543676" cy="3965575"/>
          </a:xfrm>
        </p:spPr>
        <p:txBody>
          <a:bodyPr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lang="de-DE" sz="1600" b="0" i="0" smtClean="0">
                <a:effectLst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/>
              <a:t>Einspaltiger Mustertext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496317D-9119-E14D-ABD4-73BCD7644E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9276"/>
            <a:ext cx="6543676" cy="27462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Kapitelheadline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CEFB038-CD40-5847-9770-25838A5BE3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85F2D14-A3F3-F44C-A1E8-2481B67085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7FB338-84B2-7F49-A269-009A360612B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B28B66F-C37D-3448-9A43-90DD69BF3C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596" y="0"/>
            <a:ext cx="2046404" cy="1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58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8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einspaltig mit zwei Bildern unter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F2BCFB40-9374-2348-AD96-9B0DB32C9E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015200"/>
            <a:ext cx="6543677" cy="962025"/>
          </a:xfrm>
        </p:spPr>
        <p:txBody>
          <a:bodyPr anchor="t" anchorCtr="0">
            <a:no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2800"/>
            </a:lvl1pPr>
          </a:lstStyle>
          <a:p>
            <a:r>
              <a:rPr lang="de-DE" dirty="0"/>
              <a:t>Headline für Seiteninhalt 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9C3212D-2A9D-A64C-9167-B393A942D9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168524"/>
            <a:ext cx="6543676" cy="3965575"/>
          </a:xfrm>
        </p:spPr>
        <p:txBody>
          <a:bodyPr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lang="de-DE" sz="1600" b="0" i="0" smtClean="0">
                <a:effectLst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/>
              <a:t>Einspaltiger Mustertext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496317D-9119-E14D-ABD4-73BCD7644E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9276"/>
            <a:ext cx="6543676" cy="27462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Kapitelheadline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093DD214-DF58-5C44-927B-545149E890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8169" y="0"/>
            <a:ext cx="4583832" cy="3358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730BE83B-B828-F346-BC7C-FCB62B2289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08169" y="3501008"/>
            <a:ext cx="4583832" cy="3356992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FAD1FF6-4C98-824F-8970-4042391C4E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8C705A2-6150-654D-B299-C45A612F4B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D7FB338-84B2-7F49-A269-009A360612B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56EF326-AF47-9843-9A13-C1F6E12457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596" y="0"/>
            <a:ext cx="2046404" cy="1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17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4">
            <a:extLst>
              <a:ext uri="{FF2B5EF4-FFF2-40B4-BE49-F238E27FC236}">
                <a16:creationId xmlns:a16="http://schemas.microsoft.com/office/drawing/2014/main" id="{D40D9760-01AD-FF43-9984-901CF65F32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9276"/>
            <a:ext cx="10658474" cy="26627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Kapitelheadline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3250B64-87F7-7243-BA53-A0DB1DF74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015200"/>
            <a:ext cx="10658475" cy="962025"/>
          </a:xfrm>
        </p:spPr>
        <p:txBody>
          <a:bodyPr anchor="t" anchorCtr="0">
            <a:norm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2800" baseline="0"/>
            </a:lvl1pPr>
          </a:lstStyle>
          <a:p>
            <a:r>
              <a:rPr lang="de-DE" dirty="0"/>
              <a:t>Headline für Seiteninhalt 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C4D9D4F-C5B9-934E-9245-B738F4E43E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168524"/>
            <a:ext cx="10658474" cy="3965575"/>
          </a:xfrm>
        </p:spPr>
        <p:txBody>
          <a:bodyPr numCol="1" spcCol="360000"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lang="de-DE" sz="1600" b="0" i="0">
                <a:effectLst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/>
              <a:t>Einspaltiger Mustertext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BAAF16E-8795-A84E-B8D7-0FD85E1B68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6AAE604-E7D7-C744-AE86-EE75AE9FAE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7FB338-84B2-7F49-A269-009A360612B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FA49196-03EF-864C-8093-CA1ACF79E6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596" y="-3325"/>
            <a:ext cx="2046404" cy="1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42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4">
            <a:extLst>
              <a:ext uri="{FF2B5EF4-FFF2-40B4-BE49-F238E27FC236}">
                <a16:creationId xmlns:a16="http://schemas.microsoft.com/office/drawing/2014/main" id="{D40D9760-01AD-FF43-9984-901CF65F32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9276"/>
            <a:ext cx="10658474" cy="26627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Kapitelheadline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3250B64-87F7-7243-BA53-A0DB1DF74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015200"/>
            <a:ext cx="10658475" cy="962025"/>
          </a:xfrm>
        </p:spPr>
        <p:txBody>
          <a:bodyPr anchor="t" anchorCtr="0">
            <a:norm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2800"/>
            </a:lvl1pPr>
          </a:lstStyle>
          <a:p>
            <a:r>
              <a:rPr lang="de-DE" dirty="0"/>
              <a:t>Headline für Seiteninhalt 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C4D9D4F-C5B9-934E-9245-B738F4E43E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168524"/>
            <a:ext cx="10658474" cy="3965575"/>
          </a:xfrm>
        </p:spPr>
        <p:txBody>
          <a:bodyPr numCol="2" spcCol="360000"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lang="de-DE" sz="1600" b="0" i="0">
                <a:effectLst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/>
              <a:t>Zweispaltiger Mustertext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endParaRPr lang="de-DE" dirty="0"/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.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5CB3CE3-3FA0-714D-9DB2-A84D29A540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EDE6E19-8AC6-AF45-8A38-D24A4B7B45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7FB338-84B2-7F49-A269-009A360612B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1D7BDFC-27F4-4E46-8382-C75535068C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596" y="-2640"/>
            <a:ext cx="2046404" cy="1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3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bg>
      <p:bgPr>
        <a:blipFill dpi="0" rotWithShape="1">
          <a:blip r:embed="rId2">
            <a:lum/>
          </a:blip>
          <a:srcRect/>
          <a:stretch>
            <a:fillRect l="-65000" r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innen, Person, jung, stehend enthält.&#10;&#10;Automatisch generierte Beschreibung">
            <a:extLst>
              <a:ext uri="{FF2B5EF4-FFF2-40B4-BE49-F238E27FC236}">
                <a16:creationId xmlns:a16="http://schemas.microsoft.com/office/drawing/2014/main" id="{B357ED52-CE69-C046-A505-3B7A773566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CB0355E-5543-6E42-B445-432FD0FC75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876" y="4941977"/>
            <a:ext cx="3665837" cy="1940737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DCD7229-C1D8-4240-9693-08DC290C1B30}"/>
              </a:ext>
            </a:extLst>
          </p:cNvPr>
          <p:cNvGrpSpPr/>
          <p:nvPr userDrawn="1"/>
        </p:nvGrpSpPr>
        <p:grpSpPr>
          <a:xfrm flipH="1">
            <a:off x="407602" y="1084497"/>
            <a:ext cx="7034037" cy="4885192"/>
            <a:chOff x="6096000" y="2441822"/>
            <a:chExt cx="5341183" cy="3709493"/>
          </a:xfrm>
        </p:grpSpPr>
        <p:sp>
          <p:nvSpPr>
            <p:cNvPr id="9" name="Grafik 4">
              <a:extLst>
                <a:ext uri="{FF2B5EF4-FFF2-40B4-BE49-F238E27FC236}">
                  <a16:creationId xmlns:a16="http://schemas.microsoft.com/office/drawing/2014/main" id="{5564587F-4B96-8448-BFCB-8E4E83B9DFC1}"/>
                </a:ext>
              </a:extLst>
            </p:cNvPr>
            <p:cNvSpPr/>
            <p:nvPr/>
          </p:nvSpPr>
          <p:spPr>
            <a:xfrm>
              <a:off x="6096000" y="2441822"/>
              <a:ext cx="5112568" cy="3600400"/>
            </a:xfrm>
            <a:custGeom>
              <a:avLst/>
              <a:gdLst>
                <a:gd name="connsiteX0" fmla="*/ 3581876 w 3581400"/>
                <a:gd name="connsiteY0" fmla="*/ 1293971 h 2581275"/>
                <a:gd name="connsiteX1" fmla="*/ 1794034 w 3581400"/>
                <a:gd name="connsiteY1" fmla="*/ 2580799 h 2581275"/>
                <a:gd name="connsiteX2" fmla="*/ 7144 w 3581400"/>
                <a:gd name="connsiteY2" fmla="*/ 1293971 h 2581275"/>
                <a:gd name="connsiteX3" fmla="*/ 1794986 w 3581400"/>
                <a:gd name="connsiteY3" fmla="*/ 7144 h 2581275"/>
                <a:gd name="connsiteX4" fmla="*/ 3581876 w 3581400"/>
                <a:gd name="connsiteY4" fmla="*/ 1293971 h 258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1400" h="2581275">
                  <a:moveTo>
                    <a:pt x="3581876" y="1293971"/>
                  </a:moveTo>
                  <a:cubicBezTo>
                    <a:pt x="3581876" y="2413159"/>
                    <a:pt x="3432334" y="2580799"/>
                    <a:pt x="1794034" y="2580799"/>
                  </a:cubicBezTo>
                  <a:cubicBezTo>
                    <a:pt x="146209" y="2581751"/>
                    <a:pt x="7144" y="2414111"/>
                    <a:pt x="7144" y="1293971"/>
                  </a:cubicBezTo>
                  <a:cubicBezTo>
                    <a:pt x="7144" y="102394"/>
                    <a:pt x="90011" y="7144"/>
                    <a:pt x="1794986" y="7144"/>
                  </a:cubicBezTo>
                  <a:cubicBezTo>
                    <a:pt x="3493294" y="7144"/>
                    <a:pt x="3581876" y="90964"/>
                    <a:pt x="3581876" y="1293971"/>
                  </a:cubicBezTo>
                </a:path>
              </a:pathLst>
            </a:custGeom>
            <a:solidFill>
              <a:schemeClr val="bg1"/>
            </a:solidFill>
            <a:ln w="1270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Ellipse 16">
              <a:extLst>
                <a:ext uri="{FF2B5EF4-FFF2-40B4-BE49-F238E27FC236}">
                  <a16:creationId xmlns:a16="http://schemas.microsoft.com/office/drawing/2014/main" id="{870AB29F-938A-444F-8CA1-5683E207D3D5}"/>
                </a:ext>
              </a:extLst>
            </p:cNvPr>
            <p:cNvSpPr/>
            <p:nvPr/>
          </p:nvSpPr>
          <p:spPr>
            <a:xfrm>
              <a:off x="10096316" y="4810448"/>
              <a:ext cx="1340867" cy="1340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7DD7A78-9D48-9D46-8FB7-46CF79B354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5704" y="1749287"/>
            <a:ext cx="5685183" cy="2346925"/>
          </a:xfrm>
        </p:spPr>
        <p:txBody>
          <a:bodyPr anchor="t" anchorCtr="0">
            <a:noAutofit/>
          </a:bodyPr>
          <a:lstStyle>
            <a:lvl1pPr algn="l">
              <a:lnSpc>
                <a:spcPts val="6200"/>
              </a:lnSpc>
              <a:spcBef>
                <a:spcPts val="0"/>
              </a:spcBef>
              <a:defRPr sz="4400"/>
            </a:lvl1pPr>
          </a:lstStyle>
          <a:p>
            <a:r>
              <a:rPr lang="de-DE" dirty="0"/>
              <a:t>Titel-Headline</a:t>
            </a:r>
            <a:br>
              <a:rPr lang="de-DE" dirty="0"/>
            </a:br>
            <a:r>
              <a:rPr lang="de-DE" dirty="0"/>
              <a:t>(44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8353D8-D1FF-3D4B-9CCB-955DF2FAE9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5704" y="4203843"/>
            <a:ext cx="5685184" cy="329193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2700"/>
              </a:lnSpc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 (20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2" name="Freihandform: Form 27">
            <a:extLst>
              <a:ext uri="{FF2B5EF4-FFF2-40B4-BE49-F238E27FC236}">
                <a16:creationId xmlns:a16="http://schemas.microsoft.com/office/drawing/2014/main" id="{62B22F45-D68E-784F-8D93-A0C595315DC9}"/>
              </a:ext>
            </a:extLst>
          </p:cNvPr>
          <p:cNvSpPr/>
          <p:nvPr userDrawn="1"/>
        </p:nvSpPr>
        <p:spPr>
          <a:xfrm>
            <a:off x="10708831" y="5425484"/>
            <a:ext cx="971550" cy="1038225"/>
          </a:xfrm>
          <a:custGeom>
            <a:avLst/>
            <a:gdLst>
              <a:gd name="connsiteX0" fmla="*/ 303847 w 971550"/>
              <a:gd name="connsiteY0" fmla="*/ 122873 h 1038225"/>
              <a:gd name="connsiteX1" fmla="*/ 180975 w 971550"/>
              <a:gd name="connsiteY1" fmla="*/ 245745 h 1038225"/>
              <a:gd name="connsiteX2" fmla="*/ 58103 w 971550"/>
              <a:gd name="connsiteY2" fmla="*/ 122873 h 1038225"/>
              <a:gd name="connsiteX3" fmla="*/ 180975 w 971550"/>
              <a:gd name="connsiteY3" fmla="*/ 0 h 1038225"/>
              <a:gd name="connsiteX4" fmla="*/ 303847 w 971550"/>
              <a:gd name="connsiteY4" fmla="*/ 122873 h 1038225"/>
              <a:gd name="connsiteX5" fmla="*/ 958215 w 971550"/>
              <a:gd name="connsiteY5" fmla="*/ 752475 h 1038225"/>
              <a:gd name="connsiteX6" fmla="*/ 971550 w 971550"/>
              <a:gd name="connsiteY6" fmla="*/ 823913 h 1038225"/>
              <a:gd name="connsiteX7" fmla="*/ 956310 w 971550"/>
              <a:gd name="connsiteY7" fmla="*/ 910590 h 1038225"/>
              <a:gd name="connsiteX8" fmla="*/ 905828 w 971550"/>
              <a:gd name="connsiteY8" fmla="*/ 980123 h 1038225"/>
              <a:gd name="connsiteX9" fmla="*/ 810578 w 971550"/>
              <a:gd name="connsiteY9" fmla="*/ 1025843 h 1038225"/>
              <a:gd name="connsiteX10" fmla="*/ 661988 w 971550"/>
              <a:gd name="connsiteY10" fmla="*/ 1042035 h 1038225"/>
              <a:gd name="connsiteX11" fmla="*/ 615315 w 971550"/>
              <a:gd name="connsiteY11" fmla="*/ 1041083 h 1038225"/>
              <a:gd name="connsiteX12" fmla="*/ 576263 w 971550"/>
              <a:gd name="connsiteY12" fmla="*/ 1039177 h 1038225"/>
              <a:gd name="connsiteX13" fmla="*/ 539115 w 971550"/>
              <a:gd name="connsiteY13" fmla="*/ 1037273 h 1038225"/>
              <a:gd name="connsiteX14" fmla="*/ 497205 w 971550"/>
              <a:gd name="connsiteY14" fmla="*/ 1036320 h 1038225"/>
              <a:gd name="connsiteX15" fmla="*/ 10478 w 971550"/>
              <a:gd name="connsiteY15" fmla="*/ 1036320 h 1038225"/>
              <a:gd name="connsiteX16" fmla="*/ 0 w 971550"/>
              <a:gd name="connsiteY16" fmla="*/ 1025843 h 1038225"/>
              <a:gd name="connsiteX17" fmla="*/ 0 w 971550"/>
              <a:gd name="connsiteY17" fmla="*/ 976313 h 1038225"/>
              <a:gd name="connsiteX18" fmla="*/ 8573 w 971550"/>
              <a:gd name="connsiteY18" fmla="*/ 965835 h 1038225"/>
              <a:gd name="connsiteX19" fmla="*/ 71438 w 971550"/>
              <a:gd name="connsiteY19" fmla="*/ 954405 h 1038225"/>
              <a:gd name="connsiteX20" fmla="*/ 87630 w 971550"/>
              <a:gd name="connsiteY20" fmla="*/ 945833 h 1038225"/>
              <a:gd name="connsiteX21" fmla="*/ 93345 w 971550"/>
              <a:gd name="connsiteY21" fmla="*/ 928688 h 1038225"/>
              <a:gd name="connsiteX22" fmla="*/ 93345 w 971550"/>
              <a:gd name="connsiteY22" fmla="*/ 425768 h 1038225"/>
              <a:gd name="connsiteX23" fmla="*/ 87630 w 971550"/>
              <a:gd name="connsiteY23" fmla="*/ 408622 h 1038225"/>
              <a:gd name="connsiteX24" fmla="*/ 71438 w 971550"/>
              <a:gd name="connsiteY24" fmla="*/ 400050 h 1038225"/>
              <a:gd name="connsiteX25" fmla="*/ 8573 w 971550"/>
              <a:gd name="connsiteY25" fmla="*/ 387668 h 1038225"/>
              <a:gd name="connsiteX26" fmla="*/ 0 w 971550"/>
              <a:gd name="connsiteY26" fmla="*/ 377190 h 1038225"/>
              <a:gd name="connsiteX27" fmla="*/ 0 w 971550"/>
              <a:gd name="connsiteY27" fmla="*/ 327660 h 1038225"/>
              <a:gd name="connsiteX28" fmla="*/ 10478 w 971550"/>
              <a:gd name="connsiteY28" fmla="*/ 317183 h 1038225"/>
              <a:gd name="connsiteX29" fmla="*/ 494347 w 971550"/>
              <a:gd name="connsiteY29" fmla="*/ 317183 h 1038225"/>
              <a:gd name="connsiteX30" fmla="*/ 578168 w 971550"/>
              <a:gd name="connsiteY30" fmla="*/ 314325 h 1038225"/>
              <a:gd name="connsiteX31" fmla="*/ 664845 w 971550"/>
              <a:gd name="connsiteY31" fmla="*/ 311468 h 1038225"/>
              <a:gd name="connsiteX32" fmla="*/ 790575 w 971550"/>
              <a:gd name="connsiteY32" fmla="*/ 321945 h 1038225"/>
              <a:gd name="connsiteX33" fmla="*/ 869633 w 971550"/>
              <a:gd name="connsiteY33" fmla="*/ 354330 h 1038225"/>
              <a:gd name="connsiteX34" fmla="*/ 910590 w 971550"/>
              <a:gd name="connsiteY34" fmla="*/ 407670 h 1038225"/>
              <a:gd name="connsiteX35" fmla="*/ 922020 w 971550"/>
              <a:gd name="connsiteY35" fmla="*/ 481965 h 1038225"/>
              <a:gd name="connsiteX36" fmla="*/ 886778 w 971550"/>
              <a:gd name="connsiteY36" fmla="*/ 596265 h 1038225"/>
              <a:gd name="connsiteX37" fmla="*/ 802005 w 971550"/>
              <a:gd name="connsiteY37" fmla="*/ 651510 h 1038225"/>
              <a:gd name="connsiteX38" fmla="*/ 802005 w 971550"/>
              <a:gd name="connsiteY38" fmla="*/ 655320 h 1038225"/>
              <a:gd name="connsiteX39" fmla="*/ 862965 w 971550"/>
              <a:gd name="connsiteY39" fmla="*/ 668655 h 1038225"/>
              <a:gd name="connsiteX40" fmla="*/ 919163 w 971550"/>
              <a:gd name="connsiteY40" fmla="*/ 701993 h 1038225"/>
              <a:gd name="connsiteX41" fmla="*/ 958215 w 971550"/>
              <a:gd name="connsiteY41" fmla="*/ 752475 h 1038225"/>
              <a:gd name="connsiteX42" fmla="*/ 408622 w 971550"/>
              <a:gd name="connsiteY42" fmla="*/ 418147 h 1038225"/>
              <a:gd name="connsiteX43" fmla="*/ 387668 w 971550"/>
              <a:gd name="connsiteY43" fmla="*/ 391478 h 1038225"/>
              <a:gd name="connsiteX44" fmla="*/ 316230 w 971550"/>
              <a:gd name="connsiteY44" fmla="*/ 394335 h 1038225"/>
              <a:gd name="connsiteX45" fmla="*/ 289560 w 971550"/>
              <a:gd name="connsiteY45" fmla="*/ 399097 h 1038225"/>
              <a:gd name="connsiteX46" fmla="*/ 273368 w 971550"/>
              <a:gd name="connsiteY46" fmla="*/ 407670 h 1038225"/>
              <a:gd name="connsiteX47" fmla="*/ 267653 w 971550"/>
              <a:gd name="connsiteY47" fmla="*/ 424815 h 1038225"/>
              <a:gd name="connsiteX48" fmla="*/ 267653 w 971550"/>
              <a:gd name="connsiteY48" fmla="*/ 926783 h 1038225"/>
              <a:gd name="connsiteX49" fmla="*/ 273368 w 971550"/>
              <a:gd name="connsiteY49" fmla="*/ 943927 h 1038225"/>
              <a:gd name="connsiteX50" fmla="*/ 289560 w 971550"/>
              <a:gd name="connsiteY50" fmla="*/ 952500 h 1038225"/>
              <a:gd name="connsiteX51" fmla="*/ 387668 w 971550"/>
              <a:gd name="connsiteY51" fmla="*/ 960120 h 1038225"/>
              <a:gd name="connsiteX52" fmla="*/ 408622 w 971550"/>
              <a:gd name="connsiteY52" fmla="*/ 933450 h 1038225"/>
              <a:gd name="connsiteX53" fmla="*/ 408622 w 971550"/>
              <a:gd name="connsiteY53" fmla="*/ 932498 h 1038225"/>
              <a:gd name="connsiteX54" fmla="*/ 408622 w 971550"/>
              <a:gd name="connsiteY54" fmla="*/ 484822 h 1038225"/>
              <a:gd name="connsiteX55" fmla="*/ 408622 w 971550"/>
              <a:gd name="connsiteY55" fmla="*/ 422910 h 1038225"/>
              <a:gd name="connsiteX56" fmla="*/ 408622 w 971550"/>
              <a:gd name="connsiteY56" fmla="*/ 418147 h 1038225"/>
              <a:gd name="connsiteX57" fmla="*/ 584835 w 971550"/>
              <a:gd name="connsiteY57" fmla="*/ 614363 h 1038225"/>
              <a:gd name="connsiteX58" fmla="*/ 599122 w 971550"/>
              <a:gd name="connsiteY58" fmla="*/ 628650 h 1038225"/>
              <a:gd name="connsiteX59" fmla="*/ 653415 w 971550"/>
              <a:gd name="connsiteY59" fmla="*/ 629603 h 1038225"/>
              <a:gd name="connsiteX60" fmla="*/ 727710 w 971550"/>
              <a:gd name="connsiteY60" fmla="*/ 594360 h 1038225"/>
              <a:gd name="connsiteX61" fmla="*/ 750570 w 971550"/>
              <a:gd name="connsiteY61" fmla="*/ 495300 h 1038225"/>
              <a:gd name="connsiteX62" fmla="*/ 724853 w 971550"/>
              <a:gd name="connsiteY62" fmla="*/ 403860 h 1038225"/>
              <a:gd name="connsiteX63" fmla="*/ 644843 w 971550"/>
              <a:gd name="connsiteY63" fmla="*/ 375285 h 1038225"/>
              <a:gd name="connsiteX64" fmla="*/ 632460 w 971550"/>
              <a:gd name="connsiteY64" fmla="*/ 375285 h 1038225"/>
              <a:gd name="connsiteX65" fmla="*/ 598170 w 971550"/>
              <a:gd name="connsiteY65" fmla="*/ 378143 h 1038225"/>
              <a:gd name="connsiteX66" fmla="*/ 584835 w 971550"/>
              <a:gd name="connsiteY66" fmla="*/ 392430 h 1038225"/>
              <a:gd name="connsiteX67" fmla="*/ 584835 w 971550"/>
              <a:gd name="connsiteY67" fmla="*/ 614363 h 1038225"/>
              <a:gd name="connsiteX68" fmla="*/ 749618 w 971550"/>
              <a:gd name="connsiteY68" fmla="*/ 936308 h 1038225"/>
              <a:gd name="connsiteX69" fmla="*/ 779145 w 971550"/>
              <a:gd name="connsiteY69" fmla="*/ 828675 h 1038225"/>
              <a:gd name="connsiteX70" fmla="*/ 748665 w 971550"/>
              <a:gd name="connsiteY70" fmla="*/ 731520 h 1038225"/>
              <a:gd name="connsiteX71" fmla="*/ 661035 w 971550"/>
              <a:gd name="connsiteY71" fmla="*/ 703898 h 1038225"/>
              <a:gd name="connsiteX72" fmla="*/ 598170 w 971550"/>
              <a:gd name="connsiteY72" fmla="*/ 705803 h 1038225"/>
              <a:gd name="connsiteX73" fmla="*/ 583883 w 971550"/>
              <a:gd name="connsiteY73" fmla="*/ 720090 h 1038225"/>
              <a:gd name="connsiteX74" fmla="*/ 583883 w 971550"/>
              <a:gd name="connsiteY74" fmla="*/ 957263 h 1038225"/>
              <a:gd name="connsiteX75" fmla="*/ 596265 w 971550"/>
              <a:gd name="connsiteY75" fmla="*/ 971550 h 1038225"/>
              <a:gd name="connsiteX76" fmla="*/ 615315 w 971550"/>
              <a:gd name="connsiteY76" fmla="*/ 973455 h 1038225"/>
              <a:gd name="connsiteX77" fmla="*/ 653415 w 971550"/>
              <a:gd name="connsiteY77" fmla="*/ 975360 h 1038225"/>
              <a:gd name="connsiteX78" fmla="*/ 749618 w 971550"/>
              <a:gd name="connsiteY78" fmla="*/ 936308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971550" h="1038225">
                <a:moveTo>
                  <a:pt x="303847" y="122873"/>
                </a:moveTo>
                <a:cubicBezTo>
                  <a:pt x="303847" y="190500"/>
                  <a:pt x="248603" y="245745"/>
                  <a:pt x="180975" y="245745"/>
                </a:cubicBezTo>
                <a:cubicBezTo>
                  <a:pt x="113348" y="245745"/>
                  <a:pt x="58103" y="190500"/>
                  <a:pt x="58103" y="122873"/>
                </a:cubicBezTo>
                <a:cubicBezTo>
                  <a:pt x="58103" y="55245"/>
                  <a:pt x="113348" y="0"/>
                  <a:pt x="180975" y="0"/>
                </a:cubicBezTo>
                <a:cubicBezTo>
                  <a:pt x="248603" y="953"/>
                  <a:pt x="303847" y="55245"/>
                  <a:pt x="303847" y="122873"/>
                </a:cubicBezTo>
                <a:moveTo>
                  <a:pt x="958215" y="752475"/>
                </a:moveTo>
                <a:cubicBezTo>
                  <a:pt x="966788" y="773430"/>
                  <a:pt x="971550" y="797243"/>
                  <a:pt x="971550" y="823913"/>
                </a:cubicBezTo>
                <a:cubicBezTo>
                  <a:pt x="971550" y="855345"/>
                  <a:pt x="966788" y="883920"/>
                  <a:pt x="956310" y="910590"/>
                </a:cubicBezTo>
                <a:cubicBezTo>
                  <a:pt x="945833" y="937260"/>
                  <a:pt x="929640" y="960120"/>
                  <a:pt x="905828" y="980123"/>
                </a:cubicBezTo>
                <a:cubicBezTo>
                  <a:pt x="882015" y="1000125"/>
                  <a:pt x="850583" y="1015365"/>
                  <a:pt x="810578" y="1025843"/>
                </a:cubicBezTo>
                <a:cubicBezTo>
                  <a:pt x="770572" y="1037273"/>
                  <a:pt x="721043" y="1042035"/>
                  <a:pt x="661988" y="1042035"/>
                </a:cubicBezTo>
                <a:cubicBezTo>
                  <a:pt x="644843" y="1042035"/>
                  <a:pt x="629603" y="1042035"/>
                  <a:pt x="615315" y="1041083"/>
                </a:cubicBezTo>
                <a:cubicBezTo>
                  <a:pt x="601028" y="1040130"/>
                  <a:pt x="588645" y="1040130"/>
                  <a:pt x="576263" y="1039177"/>
                </a:cubicBezTo>
                <a:cubicBezTo>
                  <a:pt x="563880" y="1038225"/>
                  <a:pt x="551497" y="1038225"/>
                  <a:pt x="539115" y="1037273"/>
                </a:cubicBezTo>
                <a:cubicBezTo>
                  <a:pt x="526733" y="1036320"/>
                  <a:pt x="512445" y="1036320"/>
                  <a:pt x="497205" y="1036320"/>
                </a:cubicBezTo>
                <a:lnTo>
                  <a:pt x="10478" y="1036320"/>
                </a:lnTo>
                <a:cubicBezTo>
                  <a:pt x="4763" y="1036320"/>
                  <a:pt x="0" y="1031558"/>
                  <a:pt x="0" y="1025843"/>
                </a:cubicBezTo>
                <a:lnTo>
                  <a:pt x="0" y="976313"/>
                </a:lnTo>
                <a:cubicBezTo>
                  <a:pt x="0" y="971550"/>
                  <a:pt x="3810" y="966788"/>
                  <a:pt x="8573" y="965835"/>
                </a:cubicBezTo>
                <a:lnTo>
                  <a:pt x="71438" y="954405"/>
                </a:lnTo>
                <a:cubicBezTo>
                  <a:pt x="78105" y="953452"/>
                  <a:pt x="83820" y="950595"/>
                  <a:pt x="87630" y="945833"/>
                </a:cubicBezTo>
                <a:cubicBezTo>
                  <a:pt x="91440" y="941070"/>
                  <a:pt x="93345" y="935355"/>
                  <a:pt x="93345" y="928688"/>
                </a:cubicBezTo>
                <a:lnTo>
                  <a:pt x="93345" y="425768"/>
                </a:lnTo>
                <a:cubicBezTo>
                  <a:pt x="93345" y="419100"/>
                  <a:pt x="91440" y="413385"/>
                  <a:pt x="87630" y="408622"/>
                </a:cubicBezTo>
                <a:cubicBezTo>
                  <a:pt x="83820" y="403860"/>
                  <a:pt x="79058" y="401003"/>
                  <a:pt x="71438" y="400050"/>
                </a:cubicBezTo>
                <a:lnTo>
                  <a:pt x="8573" y="387668"/>
                </a:lnTo>
                <a:cubicBezTo>
                  <a:pt x="3810" y="386715"/>
                  <a:pt x="0" y="381953"/>
                  <a:pt x="0" y="377190"/>
                </a:cubicBezTo>
                <a:lnTo>
                  <a:pt x="0" y="327660"/>
                </a:lnTo>
                <a:cubicBezTo>
                  <a:pt x="0" y="321945"/>
                  <a:pt x="4763" y="317183"/>
                  <a:pt x="10478" y="317183"/>
                </a:cubicBezTo>
                <a:lnTo>
                  <a:pt x="494347" y="317183"/>
                </a:lnTo>
                <a:cubicBezTo>
                  <a:pt x="523875" y="317183"/>
                  <a:pt x="551497" y="316230"/>
                  <a:pt x="578168" y="314325"/>
                </a:cubicBezTo>
                <a:cubicBezTo>
                  <a:pt x="603885" y="312420"/>
                  <a:pt x="633413" y="311468"/>
                  <a:pt x="664845" y="311468"/>
                </a:cubicBezTo>
                <a:cubicBezTo>
                  <a:pt x="715328" y="311468"/>
                  <a:pt x="757238" y="315278"/>
                  <a:pt x="790575" y="321945"/>
                </a:cubicBezTo>
                <a:cubicBezTo>
                  <a:pt x="823913" y="329565"/>
                  <a:pt x="850583" y="340043"/>
                  <a:pt x="869633" y="354330"/>
                </a:cubicBezTo>
                <a:cubicBezTo>
                  <a:pt x="889635" y="368618"/>
                  <a:pt x="902970" y="385763"/>
                  <a:pt x="910590" y="407670"/>
                </a:cubicBezTo>
                <a:cubicBezTo>
                  <a:pt x="918210" y="428625"/>
                  <a:pt x="922020" y="453390"/>
                  <a:pt x="922020" y="481965"/>
                </a:cubicBezTo>
                <a:cubicBezTo>
                  <a:pt x="922020" y="529590"/>
                  <a:pt x="910590" y="567690"/>
                  <a:pt x="886778" y="596265"/>
                </a:cubicBezTo>
                <a:cubicBezTo>
                  <a:pt x="864870" y="622935"/>
                  <a:pt x="837247" y="641033"/>
                  <a:pt x="802005" y="651510"/>
                </a:cubicBezTo>
                <a:cubicBezTo>
                  <a:pt x="800100" y="652463"/>
                  <a:pt x="800100" y="654368"/>
                  <a:pt x="802005" y="655320"/>
                </a:cubicBezTo>
                <a:cubicBezTo>
                  <a:pt x="823913" y="657225"/>
                  <a:pt x="843915" y="661988"/>
                  <a:pt x="862965" y="668655"/>
                </a:cubicBezTo>
                <a:cubicBezTo>
                  <a:pt x="884872" y="676275"/>
                  <a:pt x="903922" y="687705"/>
                  <a:pt x="919163" y="701993"/>
                </a:cubicBezTo>
                <a:cubicBezTo>
                  <a:pt x="937260" y="714375"/>
                  <a:pt x="949643" y="731520"/>
                  <a:pt x="958215" y="752475"/>
                </a:cubicBezTo>
                <a:moveTo>
                  <a:pt x="408622" y="418147"/>
                </a:moveTo>
                <a:cubicBezTo>
                  <a:pt x="408622" y="405765"/>
                  <a:pt x="400050" y="394335"/>
                  <a:pt x="387668" y="391478"/>
                </a:cubicBezTo>
                <a:cubicBezTo>
                  <a:pt x="387668" y="391478"/>
                  <a:pt x="357188" y="386715"/>
                  <a:pt x="316230" y="394335"/>
                </a:cubicBezTo>
                <a:lnTo>
                  <a:pt x="289560" y="399097"/>
                </a:lnTo>
                <a:cubicBezTo>
                  <a:pt x="282893" y="401003"/>
                  <a:pt x="277178" y="403860"/>
                  <a:pt x="273368" y="407670"/>
                </a:cubicBezTo>
                <a:cubicBezTo>
                  <a:pt x="269558" y="412433"/>
                  <a:pt x="267653" y="418147"/>
                  <a:pt x="267653" y="424815"/>
                </a:cubicBezTo>
                <a:lnTo>
                  <a:pt x="267653" y="926783"/>
                </a:lnTo>
                <a:cubicBezTo>
                  <a:pt x="267653" y="933450"/>
                  <a:pt x="269558" y="940118"/>
                  <a:pt x="273368" y="943927"/>
                </a:cubicBezTo>
                <a:cubicBezTo>
                  <a:pt x="277178" y="948690"/>
                  <a:pt x="280988" y="950595"/>
                  <a:pt x="289560" y="952500"/>
                </a:cubicBezTo>
                <a:cubicBezTo>
                  <a:pt x="335280" y="963930"/>
                  <a:pt x="375285" y="962977"/>
                  <a:pt x="387668" y="960120"/>
                </a:cubicBezTo>
                <a:cubicBezTo>
                  <a:pt x="400050" y="957263"/>
                  <a:pt x="408622" y="946785"/>
                  <a:pt x="408622" y="933450"/>
                </a:cubicBezTo>
                <a:lnTo>
                  <a:pt x="408622" y="932498"/>
                </a:lnTo>
                <a:lnTo>
                  <a:pt x="408622" y="484822"/>
                </a:lnTo>
                <a:lnTo>
                  <a:pt x="408622" y="422910"/>
                </a:lnTo>
                <a:lnTo>
                  <a:pt x="408622" y="418147"/>
                </a:lnTo>
                <a:close/>
                <a:moveTo>
                  <a:pt x="584835" y="614363"/>
                </a:moveTo>
                <a:cubicBezTo>
                  <a:pt x="584835" y="621983"/>
                  <a:pt x="591503" y="628650"/>
                  <a:pt x="599122" y="628650"/>
                </a:cubicBezTo>
                <a:cubicBezTo>
                  <a:pt x="607695" y="628650"/>
                  <a:pt x="644843" y="629603"/>
                  <a:pt x="653415" y="629603"/>
                </a:cubicBezTo>
                <a:cubicBezTo>
                  <a:pt x="687705" y="629603"/>
                  <a:pt x="711518" y="618173"/>
                  <a:pt x="727710" y="594360"/>
                </a:cubicBezTo>
                <a:cubicBezTo>
                  <a:pt x="742950" y="571500"/>
                  <a:pt x="750570" y="538163"/>
                  <a:pt x="750570" y="495300"/>
                </a:cubicBezTo>
                <a:cubicBezTo>
                  <a:pt x="750570" y="452438"/>
                  <a:pt x="741997" y="421958"/>
                  <a:pt x="724853" y="403860"/>
                </a:cubicBezTo>
                <a:cubicBezTo>
                  <a:pt x="707708" y="384810"/>
                  <a:pt x="681038" y="375285"/>
                  <a:pt x="644843" y="375285"/>
                </a:cubicBezTo>
                <a:cubicBezTo>
                  <a:pt x="641985" y="375285"/>
                  <a:pt x="638175" y="375285"/>
                  <a:pt x="632460" y="375285"/>
                </a:cubicBezTo>
                <a:cubicBezTo>
                  <a:pt x="626745" y="375285"/>
                  <a:pt x="604838" y="377190"/>
                  <a:pt x="598170" y="378143"/>
                </a:cubicBezTo>
                <a:cubicBezTo>
                  <a:pt x="590550" y="379095"/>
                  <a:pt x="584835" y="384810"/>
                  <a:pt x="584835" y="392430"/>
                </a:cubicBezTo>
                <a:lnTo>
                  <a:pt x="584835" y="614363"/>
                </a:lnTo>
                <a:close/>
                <a:moveTo>
                  <a:pt x="749618" y="936308"/>
                </a:moveTo>
                <a:cubicBezTo>
                  <a:pt x="769620" y="910590"/>
                  <a:pt x="779145" y="874395"/>
                  <a:pt x="779145" y="828675"/>
                </a:cubicBezTo>
                <a:cubicBezTo>
                  <a:pt x="779145" y="782003"/>
                  <a:pt x="769620" y="749618"/>
                  <a:pt x="748665" y="731520"/>
                </a:cubicBezTo>
                <a:cubicBezTo>
                  <a:pt x="728663" y="713423"/>
                  <a:pt x="699135" y="703898"/>
                  <a:pt x="661035" y="703898"/>
                </a:cubicBezTo>
                <a:cubicBezTo>
                  <a:pt x="650558" y="703898"/>
                  <a:pt x="607695" y="704850"/>
                  <a:pt x="598170" y="705803"/>
                </a:cubicBezTo>
                <a:cubicBezTo>
                  <a:pt x="590550" y="705803"/>
                  <a:pt x="583883" y="712470"/>
                  <a:pt x="583883" y="720090"/>
                </a:cubicBezTo>
                <a:lnTo>
                  <a:pt x="583883" y="957263"/>
                </a:lnTo>
                <a:cubicBezTo>
                  <a:pt x="583883" y="964883"/>
                  <a:pt x="589597" y="970598"/>
                  <a:pt x="596265" y="971550"/>
                </a:cubicBezTo>
                <a:cubicBezTo>
                  <a:pt x="601980" y="972502"/>
                  <a:pt x="607695" y="973455"/>
                  <a:pt x="615315" y="973455"/>
                </a:cubicBezTo>
                <a:cubicBezTo>
                  <a:pt x="627697" y="974408"/>
                  <a:pt x="641033" y="975360"/>
                  <a:pt x="653415" y="975360"/>
                </a:cubicBezTo>
                <a:cubicBezTo>
                  <a:pt x="698183" y="974408"/>
                  <a:pt x="729615" y="962025"/>
                  <a:pt x="749618" y="936308"/>
                </a:cubicBezTo>
              </a:path>
            </a:pathLst>
          </a:custGeom>
          <a:solidFill>
            <a:srgbClr val="009D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" name="Freihandform: Form 28">
            <a:extLst>
              <a:ext uri="{FF2B5EF4-FFF2-40B4-BE49-F238E27FC236}">
                <a16:creationId xmlns:a16="http://schemas.microsoft.com/office/drawing/2014/main" id="{BDAFF5E6-EBF4-714F-B983-8D81256DC1AE}"/>
              </a:ext>
            </a:extLst>
          </p:cNvPr>
          <p:cNvSpPr/>
          <p:nvPr userDrawn="1"/>
        </p:nvSpPr>
        <p:spPr>
          <a:xfrm>
            <a:off x="9150541" y="5960790"/>
            <a:ext cx="1419225" cy="495300"/>
          </a:xfrm>
          <a:custGeom>
            <a:avLst/>
            <a:gdLst>
              <a:gd name="connsiteX0" fmla="*/ 82867 w 1419225"/>
              <a:gd name="connsiteY0" fmla="*/ 200025 h 495300"/>
              <a:gd name="connsiteX1" fmla="*/ 19050 w 1419225"/>
              <a:gd name="connsiteY1" fmla="*/ 33338 h 495300"/>
              <a:gd name="connsiteX2" fmla="*/ 18097 w 1419225"/>
              <a:gd name="connsiteY2" fmla="*/ 33338 h 495300"/>
              <a:gd name="connsiteX3" fmla="*/ 20002 w 1419225"/>
              <a:gd name="connsiteY3" fmla="*/ 80963 h 495300"/>
              <a:gd name="connsiteX4" fmla="*/ 20002 w 1419225"/>
              <a:gd name="connsiteY4" fmla="*/ 200977 h 495300"/>
              <a:gd name="connsiteX5" fmla="*/ 0 w 1419225"/>
              <a:gd name="connsiteY5" fmla="*/ 200977 h 495300"/>
              <a:gd name="connsiteX6" fmla="*/ 0 w 1419225"/>
              <a:gd name="connsiteY6" fmla="*/ 12383 h 495300"/>
              <a:gd name="connsiteX7" fmla="*/ 33338 w 1419225"/>
              <a:gd name="connsiteY7" fmla="*/ 12383 h 495300"/>
              <a:gd name="connsiteX8" fmla="*/ 93345 w 1419225"/>
              <a:gd name="connsiteY8" fmla="*/ 167640 h 495300"/>
              <a:gd name="connsiteX9" fmla="*/ 94297 w 1419225"/>
              <a:gd name="connsiteY9" fmla="*/ 167640 h 495300"/>
              <a:gd name="connsiteX10" fmla="*/ 154305 w 1419225"/>
              <a:gd name="connsiteY10" fmla="*/ 12383 h 495300"/>
              <a:gd name="connsiteX11" fmla="*/ 186690 w 1419225"/>
              <a:gd name="connsiteY11" fmla="*/ 12383 h 495300"/>
              <a:gd name="connsiteX12" fmla="*/ 186690 w 1419225"/>
              <a:gd name="connsiteY12" fmla="*/ 200977 h 495300"/>
              <a:gd name="connsiteX13" fmla="*/ 164782 w 1419225"/>
              <a:gd name="connsiteY13" fmla="*/ 200977 h 495300"/>
              <a:gd name="connsiteX14" fmla="*/ 164782 w 1419225"/>
              <a:gd name="connsiteY14" fmla="*/ 80010 h 495300"/>
              <a:gd name="connsiteX15" fmla="*/ 166688 w 1419225"/>
              <a:gd name="connsiteY15" fmla="*/ 34290 h 495300"/>
              <a:gd name="connsiteX16" fmla="*/ 165735 w 1419225"/>
              <a:gd name="connsiteY16" fmla="*/ 34290 h 495300"/>
              <a:gd name="connsiteX17" fmla="*/ 100965 w 1419225"/>
              <a:gd name="connsiteY17" fmla="*/ 200977 h 495300"/>
              <a:gd name="connsiteX18" fmla="*/ 82867 w 1419225"/>
              <a:gd name="connsiteY18" fmla="*/ 200977 h 495300"/>
              <a:gd name="connsiteX19" fmla="*/ 294322 w 1419225"/>
              <a:gd name="connsiteY19" fmla="*/ 202883 h 495300"/>
              <a:gd name="connsiteX20" fmla="*/ 244792 w 1419225"/>
              <a:gd name="connsiteY20" fmla="*/ 183833 h 495300"/>
              <a:gd name="connsiteX21" fmla="*/ 226695 w 1419225"/>
              <a:gd name="connsiteY21" fmla="*/ 130492 h 495300"/>
              <a:gd name="connsiteX22" fmla="*/ 243840 w 1419225"/>
              <a:gd name="connsiteY22" fmla="*/ 76200 h 495300"/>
              <a:gd name="connsiteX23" fmla="*/ 288607 w 1419225"/>
              <a:gd name="connsiteY23" fmla="*/ 56198 h 495300"/>
              <a:gd name="connsiteX24" fmla="*/ 330517 w 1419225"/>
              <a:gd name="connsiteY24" fmla="*/ 73342 h 495300"/>
              <a:gd name="connsiteX25" fmla="*/ 345757 w 1419225"/>
              <a:gd name="connsiteY25" fmla="*/ 119063 h 495300"/>
              <a:gd name="connsiteX26" fmla="*/ 345757 w 1419225"/>
              <a:gd name="connsiteY26" fmla="*/ 132398 h 495300"/>
              <a:gd name="connsiteX27" fmla="*/ 249555 w 1419225"/>
              <a:gd name="connsiteY27" fmla="*/ 132398 h 495300"/>
              <a:gd name="connsiteX28" fmla="*/ 261938 w 1419225"/>
              <a:gd name="connsiteY28" fmla="*/ 170498 h 495300"/>
              <a:gd name="connsiteX29" fmla="*/ 295275 w 1419225"/>
              <a:gd name="connsiteY29" fmla="*/ 183833 h 495300"/>
              <a:gd name="connsiteX30" fmla="*/ 340042 w 1419225"/>
              <a:gd name="connsiteY30" fmla="*/ 174308 h 495300"/>
              <a:gd name="connsiteX31" fmla="*/ 340042 w 1419225"/>
              <a:gd name="connsiteY31" fmla="*/ 193358 h 495300"/>
              <a:gd name="connsiteX32" fmla="*/ 318135 w 1419225"/>
              <a:gd name="connsiteY32" fmla="*/ 200025 h 495300"/>
              <a:gd name="connsiteX33" fmla="*/ 294322 w 1419225"/>
              <a:gd name="connsiteY33" fmla="*/ 202883 h 495300"/>
              <a:gd name="connsiteX34" fmla="*/ 288607 w 1419225"/>
              <a:gd name="connsiteY34" fmla="*/ 74295 h 495300"/>
              <a:gd name="connsiteX35" fmla="*/ 261938 w 1419225"/>
              <a:gd name="connsiteY35" fmla="*/ 85725 h 495300"/>
              <a:gd name="connsiteX36" fmla="*/ 249555 w 1419225"/>
              <a:gd name="connsiteY36" fmla="*/ 116205 h 495300"/>
              <a:gd name="connsiteX37" fmla="*/ 323850 w 1419225"/>
              <a:gd name="connsiteY37" fmla="*/ 116205 h 495300"/>
              <a:gd name="connsiteX38" fmla="*/ 315278 w 1419225"/>
              <a:gd name="connsiteY38" fmla="*/ 84773 h 495300"/>
              <a:gd name="connsiteX39" fmla="*/ 288607 w 1419225"/>
              <a:gd name="connsiteY39" fmla="*/ 74295 h 495300"/>
              <a:gd name="connsiteX40" fmla="*/ 480060 w 1419225"/>
              <a:gd name="connsiteY40" fmla="*/ 200025 h 495300"/>
              <a:gd name="connsiteX41" fmla="*/ 480060 w 1419225"/>
              <a:gd name="connsiteY41" fmla="*/ 108585 h 495300"/>
              <a:gd name="connsiteX42" fmla="*/ 472440 w 1419225"/>
              <a:gd name="connsiteY42" fmla="*/ 82867 h 495300"/>
              <a:gd name="connsiteX43" fmla="*/ 447675 w 1419225"/>
              <a:gd name="connsiteY43" fmla="*/ 74295 h 495300"/>
              <a:gd name="connsiteX44" fmla="*/ 415290 w 1419225"/>
              <a:gd name="connsiteY44" fmla="*/ 86677 h 495300"/>
              <a:gd name="connsiteX45" fmla="*/ 404813 w 1419225"/>
              <a:gd name="connsiteY45" fmla="*/ 126683 h 495300"/>
              <a:gd name="connsiteX46" fmla="*/ 404813 w 1419225"/>
              <a:gd name="connsiteY46" fmla="*/ 200977 h 495300"/>
              <a:gd name="connsiteX47" fmla="*/ 382905 w 1419225"/>
              <a:gd name="connsiteY47" fmla="*/ 200977 h 495300"/>
              <a:gd name="connsiteX48" fmla="*/ 382905 w 1419225"/>
              <a:gd name="connsiteY48" fmla="*/ 60008 h 495300"/>
              <a:gd name="connsiteX49" fmla="*/ 400050 w 1419225"/>
              <a:gd name="connsiteY49" fmla="*/ 60008 h 495300"/>
              <a:gd name="connsiteX50" fmla="*/ 403860 w 1419225"/>
              <a:gd name="connsiteY50" fmla="*/ 79058 h 495300"/>
              <a:gd name="connsiteX51" fmla="*/ 404813 w 1419225"/>
              <a:gd name="connsiteY51" fmla="*/ 79058 h 495300"/>
              <a:gd name="connsiteX52" fmla="*/ 422910 w 1419225"/>
              <a:gd name="connsiteY52" fmla="*/ 62865 h 495300"/>
              <a:gd name="connsiteX53" fmla="*/ 449580 w 1419225"/>
              <a:gd name="connsiteY53" fmla="*/ 57150 h 495300"/>
              <a:gd name="connsiteX54" fmla="*/ 487680 w 1419225"/>
              <a:gd name="connsiteY54" fmla="*/ 69533 h 495300"/>
              <a:gd name="connsiteX55" fmla="*/ 501015 w 1419225"/>
              <a:gd name="connsiteY55" fmla="*/ 108585 h 495300"/>
              <a:gd name="connsiteX56" fmla="*/ 501015 w 1419225"/>
              <a:gd name="connsiteY56" fmla="*/ 200977 h 495300"/>
              <a:gd name="connsiteX57" fmla="*/ 480060 w 1419225"/>
              <a:gd name="connsiteY57" fmla="*/ 200977 h 495300"/>
              <a:gd name="connsiteX58" fmla="*/ 636270 w 1419225"/>
              <a:gd name="connsiteY58" fmla="*/ 161925 h 495300"/>
              <a:gd name="connsiteX59" fmla="*/ 621983 w 1419225"/>
              <a:gd name="connsiteY59" fmla="*/ 192405 h 495300"/>
              <a:gd name="connsiteX60" fmla="*/ 581025 w 1419225"/>
              <a:gd name="connsiteY60" fmla="*/ 202883 h 495300"/>
              <a:gd name="connsiteX61" fmla="*/ 537210 w 1419225"/>
              <a:gd name="connsiteY61" fmla="*/ 194310 h 495300"/>
              <a:gd name="connsiteX62" fmla="*/ 537210 w 1419225"/>
              <a:gd name="connsiteY62" fmla="*/ 174308 h 495300"/>
              <a:gd name="connsiteX63" fmla="*/ 559118 w 1419225"/>
              <a:gd name="connsiteY63" fmla="*/ 182880 h 495300"/>
              <a:gd name="connsiteX64" fmla="*/ 581977 w 1419225"/>
              <a:gd name="connsiteY64" fmla="*/ 185738 h 495300"/>
              <a:gd name="connsiteX65" fmla="*/ 607695 w 1419225"/>
              <a:gd name="connsiteY65" fmla="*/ 180023 h 495300"/>
              <a:gd name="connsiteX66" fmla="*/ 616268 w 1419225"/>
              <a:gd name="connsiteY66" fmla="*/ 163830 h 495300"/>
              <a:gd name="connsiteX67" fmla="*/ 608647 w 1419225"/>
              <a:gd name="connsiteY67" fmla="*/ 149542 h 495300"/>
              <a:gd name="connsiteX68" fmla="*/ 581025 w 1419225"/>
              <a:gd name="connsiteY68" fmla="*/ 135255 h 495300"/>
              <a:gd name="connsiteX69" fmla="*/ 553402 w 1419225"/>
              <a:gd name="connsiteY69" fmla="*/ 122873 h 495300"/>
              <a:gd name="connsiteX70" fmla="*/ 541020 w 1419225"/>
              <a:gd name="connsiteY70" fmla="*/ 110490 h 495300"/>
              <a:gd name="connsiteX71" fmla="*/ 537210 w 1419225"/>
              <a:gd name="connsiteY71" fmla="*/ 94298 h 495300"/>
              <a:gd name="connsiteX72" fmla="*/ 551497 w 1419225"/>
              <a:gd name="connsiteY72" fmla="*/ 66675 h 495300"/>
              <a:gd name="connsiteX73" fmla="*/ 589597 w 1419225"/>
              <a:gd name="connsiteY73" fmla="*/ 57150 h 495300"/>
              <a:gd name="connsiteX74" fmla="*/ 634365 w 1419225"/>
              <a:gd name="connsiteY74" fmla="*/ 66675 h 495300"/>
              <a:gd name="connsiteX75" fmla="*/ 626745 w 1419225"/>
              <a:gd name="connsiteY75" fmla="*/ 83820 h 495300"/>
              <a:gd name="connsiteX76" fmla="*/ 588645 w 1419225"/>
              <a:gd name="connsiteY76" fmla="*/ 75248 h 495300"/>
              <a:gd name="connsiteX77" fmla="*/ 565785 w 1419225"/>
              <a:gd name="connsiteY77" fmla="*/ 80010 h 495300"/>
              <a:gd name="connsiteX78" fmla="*/ 558165 w 1419225"/>
              <a:gd name="connsiteY78" fmla="*/ 93345 h 495300"/>
              <a:gd name="connsiteX79" fmla="*/ 561022 w 1419225"/>
              <a:gd name="connsiteY79" fmla="*/ 102870 h 495300"/>
              <a:gd name="connsiteX80" fmla="*/ 570547 w 1419225"/>
              <a:gd name="connsiteY80" fmla="*/ 110490 h 495300"/>
              <a:gd name="connsiteX81" fmla="*/ 595313 w 1419225"/>
              <a:gd name="connsiteY81" fmla="*/ 120967 h 495300"/>
              <a:gd name="connsiteX82" fmla="*/ 629602 w 1419225"/>
              <a:gd name="connsiteY82" fmla="*/ 139065 h 495300"/>
              <a:gd name="connsiteX83" fmla="*/ 636270 w 1419225"/>
              <a:gd name="connsiteY83" fmla="*/ 161925 h 495300"/>
              <a:gd name="connsiteX84" fmla="*/ 727710 w 1419225"/>
              <a:gd name="connsiteY84" fmla="*/ 202883 h 495300"/>
              <a:gd name="connsiteX85" fmla="*/ 680085 w 1419225"/>
              <a:gd name="connsiteY85" fmla="*/ 183833 h 495300"/>
              <a:gd name="connsiteX86" fmla="*/ 662940 w 1419225"/>
              <a:gd name="connsiteY86" fmla="*/ 130492 h 495300"/>
              <a:gd name="connsiteX87" fmla="*/ 680085 w 1419225"/>
              <a:gd name="connsiteY87" fmla="*/ 75248 h 495300"/>
              <a:gd name="connsiteX88" fmla="*/ 728663 w 1419225"/>
              <a:gd name="connsiteY88" fmla="*/ 56198 h 495300"/>
              <a:gd name="connsiteX89" fmla="*/ 748665 w 1419225"/>
              <a:gd name="connsiteY89" fmla="*/ 58102 h 495300"/>
              <a:gd name="connsiteX90" fmla="*/ 764858 w 1419225"/>
              <a:gd name="connsiteY90" fmla="*/ 62865 h 495300"/>
              <a:gd name="connsiteX91" fmla="*/ 758190 w 1419225"/>
              <a:gd name="connsiteY91" fmla="*/ 80963 h 495300"/>
              <a:gd name="connsiteX92" fmla="*/ 742950 w 1419225"/>
              <a:gd name="connsiteY92" fmla="*/ 76200 h 495300"/>
              <a:gd name="connsiteX93" fmla="*/ 727710 w 1419225"/>
              <a:gd name="connsiteY93" fmla="*/ 74295 h 495300"/>
              <a:gd name="connsiteX94" fmla="*/ 684847 w 1419225"/>
              <a:gd name="connsiteY94" fmla="*/ 129540 h 495300"/>
              <a:gd name="connsiteX95" fmla="*/ 695325 w 1419225"/>
              <a:gd name="connsiteY95" fmla="*/ 169545 h 495300"/>
              <a:gd name="connsiteX96" fmla="*/ 726758 w 1419225"/>
              <a:gd name="connsiteY96" fmla="*/ 183833 h 495300"/>
              <a:gd name="connsiteX97" fmla="*/ 762952 w 1419225"/>
              <a:gd name="connsiteY97" fmla="*/ 176213 h 495300"/>
              <a:gd name="connsiteX98" fmla="*/ 762952 w 1419225"/>
              <a:gd name="connsiteY98" fmla="*/ 195263 h 495300"/>
              <a:gd name="connsiteX99" fmla="*/ 727710 w 1419225"/>
              <a:gd name="connsiteY99" fmla="*/ 202883 h 495300"/>
              <a:gd name="connsiteX100" fmla="*/ 893445 w 1419225"/>
              <a:gd name="connsiteY100" fmla="*/ 200025 h 495300"/>
              <a:gd name="connsiteX101" fmla="*/ 893445 w 1419225"/>
              <a:gd name="connsiteY101" fmla="*/ 108585 h 495300"/>
              <a:gd name="connsiteX102" fmla="*/ 885825 w 1419225"/>
              <a:gd name="connsiteY102" fmla="*/ 82867 h 495300"/>
              <a:gd name="connsiteX103" fmla="*/ 861060 w 1419225"/>
              <a:gd name="connsiteY103" fmla="*/ 74295 h 495300"/>
              <a:gd name="connsiteX104" fmla="*/ 828675 w 1419225"/>
              <a:gd name="connsiteY104" fmla="*/ 86677 h 495300"/>
              <a:gd name="connsiteX105" fmla="*/ 818197 w 1419225"/>
              <a:gd name="connsiteY105" fmla="*/ 126683 h 495300"/>
              <a:gd name="connsiteX106" fmla="*/ 818197 w 1419225"/>
              <a:gd name="connsiteY106" fmla="*/ 200977 h 495300"/>
              <a:gd name="connsiteX107" fmla="*/ 797243 w 1419225"/>
              <a:gd name="connsiteY107" fmla="*/ 200977 h 495300"/>
              <a:gd name="connsiteX108" fmla="*/ 797243 w 1419225"/>
              <a:gd name="connsiteY108" fmla="*/ 0 h 495300"/>
              <a:gd name="connsiteX109" fmla="*/ 818197 w 1419225"/>
              <a:gd name="connsiteY109" fmla="*/ 0 h 495300"/>
              <a:gd name="connsiteX110" fmla="*/ 818197 w 1419225"/>
              <a:gd name="connsiteY110" fmla="*/ 60960 h 495300"/>
              <a:gd name="connsiteX111" fmla="*/ 817245 w 1419225"/>
              <a:gd name="connsiteY111" fmla="*/ 79058 h 495300"/>
              <a:gd name="connsiteX112" fmla="*/ 818197 w 1419225"/>
              <a:gd name="connsiteY112" fmla="*/ 79058 h 495300"/>
              <a:gd name="connsiteX113" fmla="*/ 836295 w 1419225"/>
              <a:gd name="connsiteY113" fmla="*/ 62865 h 495300"/>
              <a:gd name="connsiteX114" fmla="*/ 862965 w 1419225"/>
              <a:gd name="connsiteY114" fmla="*/ 57150 h 495300"/>
              <a:gd name="connsiteX115" fmla="*/ 902018 w 1419225"/>
              <a:gd name="connsiteY115" fmla="*/ 69533 h 495300"/>
              <a:gd name="connsiteX116" fmla="*/ 915352 w 1419225"/>
              <a:gd name="connsiteY116" fmla="*/ 108585 h 495300"/>
              <a:gd name="connsiteX117" fmla="*/ 915352 w 1419225"/>
              <a:gd name="connsiteY117" fmla="*/ 200977 h 495300"/>
              <a:gd name="connsiteX118" fmla="*/ 893445 w 1419225"/>
              <a:gd name="connsiteY118" fmla="*/ 200977 h 495300"/>
              <a:gd name="connsiteX119" fmla="*/ 1049655 w 1419225"/>
              <a:gd name="connsiteY119" fmla="*/ 161925 h 495300"/>
              <a:gd name="connsiteX120" fmla="*/ 1035368 w 1419225"/>
              <a:gd name="connsiteY120" fmla="*/ 192405 h 495300"/>
              <a:gd name="connsiteX121" fmla="*/ 994410 w 1419225"/>
              <a:gd name="connsiteY121" fmla="*/ 202883 h 495300"/>
              <a:gd name="connsiteX122" fmla="*/ 950595 w 1419225"/>
              <a:gd name="connsiteY122" fmla="*/ 194310 h 495300"/>
              <a:gd name="connsiteX123" fmla="*/ 950595 w 1419225"/>
              <a:gd name="connsiteY123" fmla="*/ 174308 h 495300"/>
              <a:gd name="connsiteX124" fmla="*/ 972502 w 1419225"/>
              <a:gd name="connsiteY124" fmla="*/ 182880 h 495300"/>
              <a:gd name="connsiteX125" fmla="*/ 995363 w 1419225"/>
              <a:gd name="connsiteY125" fmla="*/ 185738 h 495300"/>
              <a:gd name="connsiteX126" fmla="*/ 1021080 w 1419225"/>
              <a:gd name="connsiteY126" fmla="*/ 180023 h 495300"/>
              <a:gd name="connsiteX127" fmla="*/ 1029652 w 1419225"/>
              <a:gd name="connsiteY127" fmla="*/ 163830 h 495300"/>
              <a:gd name="connsiteX128" fmla="*/ 1022033 w 1419225"/>
              <a:gd name="connsiteY128" fmla="*/ 149542 h 495300"/>
              <a:gd name="connsiteX129" fmla="*/ 994410 w 1419225"/>
              <a:gd name="connsiteY129" fmla="*/ 135255 h 495300"/>
              <a:gd name="connsiteX130" fmla="*/ 966788 w 1419225"/>
              <a:gd name="connsiteY130" fmla="*/ 122873 h 495300"/>
              <a:gd name="connsiteX131" fmla="*/ 954405 w 1419225"/>
              <a:gd name="connsiteY131" fmla="*/ 110490 h 495300"/>
              <a:gd name="connsiteX132" fmla="*/ 950595 w 1419225"/>
              <a:gd name="connsiteY132" fmla="*/ 94298 h 495300"/>
              <a:gd name="connsiteX133" fmla="*/ 964883 w 1419225"/>
              <a:gd name="connsiteY133" fmla="*/ 66675 h 495300"/>
              <a:gd name="connsiteX134" fmla="*/ 1002983 w 1419225"/>
              <a:gd name="connsiteY134" fmla="*/ 57150 h 495300"/>
              <a:gd name="connsiteX135" fmla="*/ 1047750 w 1419225"/>
              <a:gd name="connsiteY135" fmla="*/ 66675 h 495300"/>
              <a:gd name="connsiteX136" fmla="*/ 1040130 w 1419225"/>
              <a:gd name="connsiteY136" fmla="*/ 83820 h 495300"/>
              <a:gd name="connsiteX137" fmla="*/ 1002030 w 1419225"/>
              <a:gd name="connsiteY137" fmla="*/ 75248 h 495300"/>
              <a:gd name="connsiteX138" fmla="*/ 979170 w 1419225"/>
              <a:gd name="connsiteY138" fmla="*/ 80010 h 495300"/>
              <a:gd name="connsiteX139" fmla="*/ 971550 w 1419225"/>
              <a:gd name="connsiteY139" fmla="*/ 93345 h 495300"/>
              <a:gd name="connsiteX140" fmla="*/ 974408 w 1419225"/>
              <a:gd name="connsiteY140" fmla="*/ 102870 h 495300"/>
              <a:gd name="connsiteX141" fmla="*/ 983933 w 1419225"/>
              <a:gd name="connsiteY141" fmla="*/ 110490 h 495300"/>
              <a:gd name="connsiteX142" fmla="*/ 1008697 w 1419225"/>
              <a:gd name="connsiteY142" fmla="*/ 120967 h 495300"/>
              <a:gd name="connsiteX143" fmla="*/ 1042988 w 1419225"/>
              <a:gd name="connsiteY143" fmla="*/ 139065 h 495300"/>
              <a:gd name="connsiteX144" fmla="*/ 1049655 w 1419225"/>
              <a:gd name="connsiteY144" fmla="*/ 161925 h 495300"/>
              <a:gd name="connsiteX145" fmla="*/ 1144905 w 1419225"/>
              <a:gd name="connsiteY145" fmla="*/ 202883 h 495300"/>
              <a:gd name="connsiteX146" fmla="*/ 1095375 w 1419225"/>
              <a:gd name="connsiteY146" fmla="*/ 183833 h 495300"/>
              <a:gd name="connsiteX147" fmla="*/ 1077277 w 1419225"/>
              <a:gd name="connsiteY147" fmla="*/ 130492 h 495300"/>
              <a:gd name="connsiteX148" fmla="*/ 1094423 w 1419225"/>
              <a:gd name="connsiteY148" fmla="*/ 76200 h 495300"/>
              <a:gd name="connsiteX149" fmla="*/ 1139190 w 1419225"/>
              <a:gd name="connsiteY149" fmla="*/ 56198 h 495300"/>
              <a:gd name="connsiteX150" fmla="*/ 1181100 w 1419225"/>
              <a:gd name="connsiteY150" fmla="*/ 73342 h 495300"/>
              <a:gd name="connsiteX151" fmla="*/ 1196340 w 1419225"/>
              <a:gd name="connsiteY151" fmla="*/ 119063 h 495300"/>
              <a:gd name="connsiteX152" fmla="*/ 1196340 w 1419225"/>
              <a:gd name="connsiteY152" fmla="*/ 132398 h 495300"/>
              <a:gd name="connsiteX153" fmla="*/ 1099185 w 1419225"/>
              <a:gd name="connsiteY153" fmla="*/ 132398 h 495300"/>
              <a:gd name="connsiteX154" fmla="*/ 1111568 w 1419225"/>
              <a:gd name="connsiteY154" fmla="*/ 170498 h 495300"/>
              <a:gd name="connsiteX155" fmla="*/ 1144905 w 1419225"/>
              <a:gd name="connsiteY155" fmla="*/ 183833 h 495300"/>
              <a:gd name="connsiteX156" fmla="*/ 1189673 w 1419225"/>
              <a:gd name="connsiteY156" fmla="*/ 174308 h 495300"/>
              <a:gd name="connsiteX157" fmla="*/ 1189673 w 1419225"/>
              <a:gd name="connsiteY157" fmla="*/ 193358 h 495300"/>
              <a:gd name="connsiteX158" fmla="*/ 1167765 w 1419225"/>
              <a:gd name="connsiteY158" fmla="*/ 200025 h 495300"/>
              <a:gd name="connsiteX159" fmla="*/ 1144905 w 1419225"/>
              <a:gd name="connsiteY159" fmla="*/ 202883 h 495300"/>
              <a:gd name="connsiteX160" fmla="*/ 1138238 w 1419225"/>
              <a:gd name="connsiteY160" fmla="*/ 74295 h 495300"/>
              <a:gd name="connsiteX161" fmla="*/ 1111568 w 1419225"/>
              <a:gd name="connsiteY161" fmla="*/ 85725 h 495300"/>
              <a:gd name="connsiteX162" fmla="*/ 1099185 w 1419225"/>
              <a:gd name="connsiteY162" fmla="*/ 116205 h 495300"/>
              <a:gd name="connsiteX163" fmla="*/ 1173480 w 1419225"/>
              <a:gd name="connsiteY163" fmla="*/ 116205 h 495300"/>
              <a:gd name="connsiteX164" fmla="*/ 1164908 w 1419225"/>
              <a:gd name="connsiteY164" fmla="*/ 84773 h 495300"/>
              <a:gd name="connsiteX165" fmla="*/ 1138238 w 1419225"/>
              <a:gd name="connsiteY165" fmla="*/ 74295 h 495300"/>
              <a:gd name="connsiteX166" fmla="*/ 1230630 w 1419225"/>
              <a:gd name="connsiteY166" fmla="*/ 20955 h 495300"/>
              <a:gd name="connsiteX167" fmla="*/ 1234440 w 1419225"/>
              <a:gd name="connsiteY167" fmla="*/ 10477 h 495300"/>
              <a:gd name="connsiteX168" fmla="*/ 1243013 w 1419225"/>
              <a:gd name="connsiteY168" fmla="*/ 6667 h 495300"/>
              <a:gd name="connsiteX169" fmla="*/ 1251585 w 1419225"/>
              <a:gd name="connsiteY169" fmla="*/ 10477 h 495300"/>
              <a:gd name="connsiteX170" fmla="*/ 1255395 w 1419225"/>
              <a:gd name="connsiteY170" fmla="*/ 20955 h 495300"/>
              <a:gd name="connsiteX171" fmla="*/ 1251585 w 1419225"/>
              <a:gd name="connsiteY171" fmla="*/ 31433 h 495300"/>
              <a:gd name="connsiteX172" fmla="*/ 1243013 w 1419225"/>
              <a:gd name="connsiteY172" fmla="*/ 35242 h 495300"/>
              <a:gd name="connsiteX173" fmla="*/ 1234440 w 1419225"/>
              <a:gd name="connsiteY173" fmla="*/ 31433 h 495300"/>
              <a:gd name="connsiteX174" fmla="*/ 1230630 w 1419225"/>
              <a:gd name="connsiteY174" fmla="*/ 20955 h 495300"/>
              <a:gd name="connsiteX175" fmla="*/ 1254443 w 1419225"/>
              <a:gd name="connsiteY175" fmla="*/ 200025 h 495300"/>
              <a:gd name="connsiteX176" fmla="*/ 1233488 w 1419225"/>
              <a:gd name="connsiteY176" fmla="*/ 200025 h 495300"/>
              <a:gd name="connsiteX177" fmla="*/ 1233488 w 1419225"/>
              <a:gd name="connsiteY177" fmla="*/ 59055 h 495300"/>
              <a:gd name="connsiteX178" fmla="*/ 1254443 w 1419225"/>
              <a:gd name="connsiteY178" fmla="*/ 59055 h 495300"/>
              <a:gd name="connsiteX179" fmla="*/ 1254443 w 1419225"/>
              <a:gd name="connsiteY179" fmla="*/ 200025 h 495300"/>
              <a:gd name="connsiteX180" fmla="*/ 1396365 w 1419225"/>
              <a:gd name="connsiteY180" fmla="*/ 200025 h 495300"/>
              <a:gd name="connsiteX181" fmla="*/ 1396365 w 1419225"/>
              <a:gd name="connsiteY181" fmla="*/ 108585 h 495300"/>
              <a:gd name="connsiteX182" fmla="*/ 1388745 w 1419225"/>
              <a:gd name="connsiteY182" fmla="*/ 82867 h 495300"/>
              <a:gd name="connsiteX183" fmla="*/ 1363980 w 1419225"/>
              <a:gd name="connsiteY183" fmla="*/ 74295 h 495300"/>
              <a:gd name="connsiteX184" fmla="*/ 1331595 w 1419225"/>
              <a:gd name="connsiteY184" fmla="*/ 86677 h 495300"/>
              <a:gd name="connsiteX185" fmla="*/ 1321118 w 1419225"/>
              <a:gd name="connsiteY185" fmla="*/ 126683 h 495300"/>
              <a:gd name="connsiteX186" fmla="*/ 1321118 w 1419225"/>
              <a:gd name="connsiteY186" fmla="*/ 200977 h 495300"/>
              <a:gd name="connsiteX187" fmla="*/ 1300163 w 1419225"/>
              <a:gd name="connsiteY187" fmla="*/ 200977 h 495300"/>
              <a:gd name="connsiteX188" fmla="*/ 1300163 w 1419225"/>
              <a:gd name="connsiteY188" fmla="*/ 60008 h 495300"/>
              <a:gd name="connsiteX189" fmla="*/ 1317308 w 1419225"/>
              <a:gd name="connsiteY189" fmla="*/ 60008 h 495300"/>
              <a:gd name="connsiteX190" fmla="*/ 1321118 w 1419225"/>
              <a:gd name="connsiteY190" fmla="*/ 79058 h 495300"/>
              <a:gd name="connsiteX191" fmla="*/ 1322070 w 1419225"/>
              <a:gd name="connsiteY191" fmla="*/ 79058 h 495300"/>
              <a:gd name="connsiteX192" fmla="*/ 1340168 w 1419225"/>
              <a:gd name="connsiteY192" fmla="*/ 62865 h 495300"/>
              <a:gd name="connsiteX193" fmla="*/ 1366838 w 1419225"/>
              <a:gd name="connsiteY193" fmla="*/ 57150 h 495300"/>
              <a:gd name="connsiteX194" fmla="*/ 1404938 w 1419225"/>
              <a:gd name="connsiteY194" fmla="*/ 69533 h 495300"/>
              <a:gd name="connsiteX195" fmla="*/ 1418273 w 1419225"/>
              <a:gd name="connsiteY195" fmla="*/ 108585 h 495300"/>
              <a:gd name="connsiteX196" fmla="*/ 1418273 w 1419225"/>
              <a:gd name="connsiteY196" fmla="*/ 200977 h 495300"/>
              <a:gd name="connsiteX197" fmla="*/ 1396365 w 1419225"/>
              <a:gd name="connsiteY197" fmla="*/ 200977 h 495300"/>
              <a:gd name="connsiteX198" fmla="*/ 541972 w 1419225"/>
              <a:gd name="connsiteY198" fmla="*/ 458153 h 495300"/>
              <a:gd name="connsiteX199" fmla="*/ 526733 w 1419225"/>
              <a:gd name="connsiteY199" fmla="*/ 491490 h 495300"/>
              <a:gd name="connsiteX200" fmla="*/ 481013 w 1419225"/>
              <a:gd name="connsiteY200" fmla="*/ 502920 h 495300"/>
              <a:gd name="connsiteX201" fmla="*/ 454342 w 1419225"/>
              <a:gd name="connsiteY201" fmla="*/ 501015 h 495300"/>
              <a:gd name="connsiteX202" fmla="*/ 433388 w 1419225"/>
              <a:gd name="connsiteY202" fmla="*/ 494347 h 495300"/>
              <a:gd name="connsiteX203" fmla="*/ 433388 w 1419225"/>
              <a:gd name="connsiteY203" fmla="*/ 461963 h 495300"/>
              <a:gd name="connsiteX204" fmla="*/ 458153 w 1419225"/>
              <a:gd name="connsiteY204" fmla="*/ 470535 h 495300"/>
              <a:gd name="connsiteX205" fmla="*/ 481965 w 1419225"/>
              <a:gd name="connsiteY205" fmla="*/ 474345 h 495300"/>
              <a:gd name="connsiteX206" fmla="*/ 502920 w 1419225"/>
              <a:gd name="connsiteY206" fmla="*/ 461963 h 495300"/>
              <a:gd name="connsiteX207" fmla="*/ 500063 w 1419225"/>
              <a:gd name="connsiteY207" fmla="*/ 454342 h 495300"/>
              <a:gd name="connsiteX208" fmla="*/ 490538 w 1419225"/>
              <a:gd name="connsiteY208" fmla="*/ 447675 h 495300"/>
              <a:gd name="connsiteX209" fmla="*/ 472440 w 1419225"/>
              <a:gd name="connsiteY209" fmla="*/ 439103 h 495300"/>
              <a:gd name="connsiteX210" fmla="*/ 447675 w 1419225"/>
              <a:gd name="connsiteY210" fmla="*/ 425767 h 495300"/>
              <a:gd name="connsiteX211" fmla="*/ 436245 w 1419225"/>
              <a:gd name="connsiteY211" fmla="*/ 412433 h 495300"/>
              <a:gd name="connsiteX212" fmla="*/ 432435 w 1419225"/>
              <a:gd name="connsiteY212" fmla="*/ 393383 h 495300"/>
              <a:gd name="connsiteX213" fmla="*/ 447675 w 1419225"/>
              <a:gd name="connsiteY213" fmla="*/ 363855 h 495300"/>
              <a:gd name="connsiteX214" fmla="*/ 489585 w 1419225"/>
              <a:gd name="connsiteY214" fmla="*/ 353378 h 495300"/>
              <a:gd name="connsiteX215" fmla="*/ 540068 w 1419225"/>
              <a:gd name="connsiteY215" fmla="*/ 364808 h 495300"/>
              <a:gd name="connsiteX216" fmla="*/ 528638 w 1419225"/>
              <a:gd name="connsiteY216" fmla="*/ 393383 h 495300"/>
              <a:gd name="connsiteX217" fmla="*/ 508635 w 1419225"/>
              <a:gd name="connsiteY217" fmla="*/ 385763 h 495300"/>
              <a:gd name="connsiteX218" fmla="*/ 489585 w 1419225"/>
              <a:gd name="connsiteY218" fmla="*/ 382905 h 495300"/>
              <a:gd name="connsiteX219" fmla="*/ 472440 w 1419225"/>
              <a:gd name="connsiteY219" fmla="*/ 392430 h 495300"/>
              <a:gd name="connsiteX220" fmla="*/ 478155 w 1419225"/>
              <a:gd name="connsiteY220" fmla="*/ 401955 h 495300"/>
              <a:gd name="connsiteX221" fmla="*/ 502920 w 1419225"/>
              <a:gd name="connsiteY221" fmla="*/ 413385 h 495300"/>
              <a:gd name="connsiteX222" fmla="*/ 527685 w 1419225"/>
              <a:gd name="connsiteY222" fmla="*/ 425767 h 495300"/>
              <a:gd name="connsiteX223" fmla="*/ 539115 w 1419225"/>
              <a:gd name="connsiteY223" fmla="*/ 439103 h 495300"/>
              <a:gd name="connsiteX224" fmla="*/ 541972 w 1419225"/>
              <a:gd name="connsiteY224" fmla="*/ 458153 h 495300"/>
              <a:gd name="connsiteX225" fmla="*/ 633413 w 1419225"/>
              <a:gd name="connsiteY225" fmla="*/ 472440 h 495300"/>
              <a:gd name="connsiteX226" fmla="*/ 658177 w 1419225"/>
              <a:gd name="connsiteY226" fmla="*/ 467678 h 495300"/>
              <a:gd name="connsiteX227" fmla="*/ 658177 w 1419225"/>
              <a:gd name="connsiteY227" fmla="*/ 497205 h 495300"/>
              <a:gd name="connsiteX228" fmla="*/ 621983 w 1419225"/>
              <a:gd name="connsiteY228" fmla="*/ 503872 h 495300"/>
              <a:gd name="connsiteX229" fmla="*/ 587693 w 1419225"/>
              <a:gd name="connsiteY229" fmla="*/ 491490 h 495300"/>
              <a:gd name="connsiteX230" fmla="*/ 577215 w 1419225"/>
              <a:gd name="connsiteY230" fmla="*/ 455295 h 495300"/>
              <a:gd name="connsiteX231" fmla="*/ 577215 w 1419225"/>
              <a:gd name="connsiteY231" fmla="*/ 385763 h 495300"/>
              <a:gd name="connsiteX232" fmla="*/ 558165 w 1419225"/>
              <a:gd name="connsiteY232" fmla="*/ 385763 h 495300"/>
              <a:gd name="connsiteX233" fmla="*/ 558165 w 1419225"/>
              <a:gd name="connsiteY233" fmla="*/ 369570 h 495300"/>
              <a:gd name="connsiteX234" fmla="*/ 580072 w 1419225"/>
              <a:gd name="connsiteY234" fmla="*/ 356235 h 495300"/>
              <a:gd name="connsiteX235" fmla="*/ 591502 w 1419225"/>
              <a:gd name="connsiteY235" fmla="*/ 325755 h 495300"/>
              <a:gd name="connsiteX236" fmla="*/ 616268 w 1419225"/>
              <a:gd name="connsiteY236" fmla="*/ 325755 h 495300"/>
              <a:gd name="connsiteX237" fmla="*/ 616268 w 1419225"/>
              <a:gd name="connsiteY237" fmla="*/ 356235 h 495300"/>
              <a:gd name="connsiteX238" fmla="*/ 656272 w 1419225"/>
              <a:gd name="connsiteY238" fmla="*/ 356235 h 495300"/>
              <a:gd name="connsiteX239" fmla="*/ 656272 w 1419225"/>
              <a:gd name="connsiteY239" fmla="*/ 385763 h 495300"/>
              <a:gd name="connsiteX240" fmla="*/ 616268 w 1419225"/>
              <a:gd name="connsiteY240" fmla="*/ 385763 h 495300"/>
              <a:gd name="connsiteX241" fmla="*/ 616268 w 1419225"/>
              <a:gd name="connsiteY241" fmla="*/ 455295 h 495300"/>
              <a:gd name="connsiteX242" fmla="*/ 621030 w 1419225"/>
              <a:gd name="connsiteY242" fmla="*/ 467678 h 495300"/>
              <a:gd name="connsiteX243" fmla="*/ 633413 w 1419225"/>
              <a:gd name="connsiteY243" fmla="*/ 472440 h 495300"/>
              <a:gd name="connsiteX244" fmla="*/ 778193 w 1419225"/>
              <a:gd name="connsiteY244" fmla="*/ 501015 h 495300"/>
              <a:gd name="connsiteX245" fmla="*/ 770572 w 1419225"/>
              <a:gd name="connsiteY245" fmla="*/ 481013 h 495300"/>
              <a:gd name="connsiteX246" fmla="*/ 769620 w 1419225"/>
              <a:gd name="connsiteY246" fmla="*/ 481013 h 495300"/>
              <a:gd name="connsiteX247" fmla="*/ 749618 w 1419225"/>
              <a:gd name="connsiteY247" fmla="*/ 498158 h 495300"/>
              <a:gd name="connsiteX248" fmla="*/ 721995 w 1419225"/>
              <a:gd name="connsiteY248" fmla="*/ 502920 h 495300"/>
              <a:gd name="connsiteX249" fmla="*/ 689610 w 1419225"/>
              <a:gd name="connsiteY249" fmla="*/ 491490 h 495300"/>
              <a:gd name="connsiteX250" fmla="*/ 677227 w 1419225"/>
              <a:gd name="connsiteY250" fmla="*/ 458153 h 495300"/>
              <a:gd name="connsiteX251" fmla="*/ 693420 w 1419225"/>
              <a:gd name="connsiteY251" fmla="*/ 423863 h 495300"/>
              <a:gd name="connsiteX252" fmla="*/ 741997 w 1419225"/>
              <a:gd name="connsiteY252" fmla="*/ 411480 h 495300"/>
              <a:gd name="connsiteX253" fmla="*/ 766763 w 1419225"/>
              <a:gd name="connsiteY253" fmla="*/ 410528 h 495300"/>
              <a:gd name="connsiteX254" fmla="*/ 766763 w 1419225"/>
              <a:gd name="connsiteY254" fmla="*/ 403860 h 495300"/>
              <a:gd name="connsiteX255" fmla="*/ 743902 w 1419225"/>
              <a:gd name="connsiteY255" fmla="*/ 381953 h 495300"/>
              <a:gd name="connsiteX256" fmla="*/ 702945 w 1419225"/>
              <a:gd name="connsiteY256" fmla="*/ 392430 h 495300"/>
              <a:gd name="connsiteX257" fmla="*/ 689610 w 1419225"/>
              <a:gd name="connsiteY257" fmla="*/ 365760 h 495300"/>
              <a:gd name="connsiteX258" fmla="*/ 744855 w 1419225"/>
              <a:gd name="connsiteY258" fmla="*/ 352425 h 495300"/>
              <a:gd name="connsiteX259" fmla="*/ 789622 w 1419225"/>
              <a:gd name="connsiteY259" fmla="*/ 364808 h 495300"/>
              <a:gd name="connsiteX260" fmla="*/ 804863 w 1419225"/>
              <a:gd name="connsiteY260" fmla="*/ 402908 h 495300"/>
              <a:gd name="connsiteX261" fmla="*/ 804863 w 1419225"/>
              <a:gd name="connsiteY261" fmla="*/ 499110 h 495300"/>
              <a:gd name="connsiteX262" fmla="*/ 778193 w 1419225"/>
              <a:gd name="connsiteY262" fmla="*/ 499110 h 495300"/>
              <a:gd name="connsiteX263" fmla="*/ 702945 w 1419225"/>
              <a:gd name="connsiteY263" fmla="*/ 320040 h 495300"/>
              <a:gd name="connsiteX264" fmla="*/ 707708 w 1419225"/>
              <a:gd name="connsiteY264" fmla="*/ 306705 h 495300"/>
              <a:gd name="connsiteX265" fmla="*/ 721043 w 1419225"/>
              <a:gd name="connsiteY265" fmla="*/ 301942 h 495300"/>
              <a:gd name="connsiteX266" fmla="*/ 734377 w 1419225"/>
              <a:gd name="connsiteY266" fmla="*/ 306705 h 495300"/>
              <a:gd name="connsiteX267" fmla="*/ 739140 w 1419225"/>
              <a:gd name="connsiteY267" fmla="*/ 319088 h 495300"/>
              <a:gd name="connsiteX268" fmla="*/ 734377 w 1419225"/>
              <a:gd name="connsiteY268" fmla="*/ 331470 h 495300"/>
              <a:gd name="connsiteX269" fmla="*/ 721043 w 1419225"/>
              <a:gd name="connsiteY269" fmla="*/ 336233 h 495300"/>
              <a:gd name="connsiteX270" fmla="*/ 707708 w 1419225"/>
              <a:gd name="connsiteY270" fmla="*/ 331470 h 495300"/>
              <a:gd name="connsiteX271" fmla="*/ 702945 w 1419225"/>
              <a:gd name="connsiteY271" fmla="*/ 320040 h 495300"/>
              <a:gd name="connsiteX272" fmla="*/ 766763 w 1419225"/>
              <a:gd name="connsiteY272" fmla="*/ 434340 h 495300"/>
              <a:gd name="connsiteX273" fmla="*/ 751522 w 1419225"/>
              <a:gd name="connsiteY273" fmla="*/ 435292 h 495300"/>
              <a:gd name="connsiteX274" fmla="*/ 725805 w 1419225"/>
              <a:gd name="connsiteY274" fmla="*/ 441008 h 495300"/>
              <a:gd name="connsiteX275" fmla="*/ 717233 w 1419225"/>
              <a:gd name="connsiteY275" fmla="*/ 458153 h 495300"/>
              <a:gd name="connsiteX276" fmla="*/ 736283 w 1419225"/>
              <a:gd name="connsiteY276" fmla="*/ 474345 h 495300"/>
              <a:gd name="connsiteX277" fmla="*/ 758190 w 1419225"/>
              <a:gd name="connsiteY277" fmla="*/ 466725 h 495300"/>
              <a:gd name="connsiteX278" fmla="*/ 766763 w 1419225"/>
              <a:gd name="connsiteY278" fmla="*/ 445770 h 495300"/>
              <a:gd name="connsiteX279" fmla="*/ 766763 w 1419225"/>
              <a:gd name="connsiteY279" fmla="*/ 434340 h 495300"/>
              <a:gd name="connsiteX280" fmla="*/ 755333 w 1419225"/>
              <a:gd name="connsiteY280" fmla="*/ 320040 h 495300"/>
              <a:gd name="connsiteX281" fmla="*/ 760095 w 1419225"/>
              <a:gd name="connsiteY281" fmla="*/ 306705 h 495300"/>
              <a:gd name="connsiteX282" fmla="*/ 773430 w 1419225"/>
              <a:gd name="connsiteY282" fmla="*/ 302895 h 495300"/>
              <a:gd name="connsiteX283" fmla="*/ 786765 w 1419225"/>
              <a:gd name="connsiteY283" fmla="*/ 307658 h 495300"/>
              <a:gd name="connsiteX284" fmla="*/ 791527 w 1419225"/>
              <a:gd name="connsiteY284" fmla="*/ 320040 h 495300"/>
              <a:gd name="connsiteX285" fmla="*/ 786765 w 1419225"/>
              <a:gd name="connsiteY285" fmla="*/ 332422 h 495300"/>
              <a:gd name="connsiteX286" fmla="*/ 773430 w 1419225"/>
              <a:gd name="connsiteY286" fmla="*/ 337185 h 495300"/>
              <a:gd name="connsiteX287" fmla="*/ 760095 w 1419225"/>
              <a:gd name="connsiteY287" fmla="*/ 333375 h 495300"/>
              <a:gd name="connsiteX288" fmla="*/ 755333 w 1419225"/>
              <a:gd name="connsiteY288" fmla="*/ 320040 h 495300"/>
              <a:gd name="connsiteX289" fmla="*/ 926783 w 1419225"/>
              <a:gd name="connsiteY289" fmla="*/ 354330 h 495300"/>
              <a:gd name="connsiteX290" fmla="*/ 940118 w 1419225"/>
              <a:gd name="connsiteY290" fmla="*/ 355283 h 495300"/>
              <a:gd name="connsiteX291" fmla="*/ 937260 w 1419225"/>
              <a:gd name="connsiteY291" fmla="*/ 392430 h 495300"/>
              <a:gd name="connsiteX292" fmla="*/ 925830 w 1419225"/>
              <a:gd name="connsiteY292" fmla="*/ 391478 h 495300"/>
              <a:gd name="connsiteX293" fmla="*/ 896302 w 1419225"/>
              <a:gd name="connsiteY293" fmla="*/ 401003 h 495300"/>
              <a:gd name="connsiteX294" fmla="*/ 885825 w 1419225"/>
              <a:gd name="connsiteY294" fmla="*/ 427672 h 495300"/>
              <a:gd name="connsiteX295" fmla="*/ 885825 w 1419225"/>
              <a:gd name="connsiteY295" fmla="*/ 501015 h 495300"/>
              <a:gd name="connsiteX296" fmla="*/ 846772 w 1419225"/>
              <a:gd name="connsiteY296" fmla="*/ 501015 h 495300"/>
              <a:gd name="connsiteX297" fmla="*/ 846772 w 1419225"/>
              <a:gd name="connsiteY297" fmla="*/ 357188 h 495300"/>
              <a:gd name="connsiteX298" fmla="*/ 876300 w 1419225"/>
              <a:gd name="connsiteY298" fmla="*/ 357188 h 495300"/>
              <a:gd name="connsiteX299" fmla="*/ 882015 w 1419225"/>
              <a:gd name="connsiteY299" fmla="*/ 381000 h 495300"/>
              <a:gd name="connsiteX300" fmla="*/ 883920 w 1419225"/>
              <a:gd name="connsiteY300" fmla="*/ 381000 h 495300"/>
              <a:gd name="connsiteX301" fmla="*/ 902018 w 1419225"/>
              <a:gd name="connsiteY301" fmla="*/ 360997 h 495300"/>
              <a:gd name="connsiteX302" fmla="*/ 926783 w 1419225"/>
              <a:gd name="connsiteY302" fmla="*/ 354330 h 495300"/>
              <a:gd name="connsiteX303" fmla="*/ 1003935 w 1419225"/>
              <a:gd name="connsiteY303" fmla="*/ 422910 h 495300"/>
              <a:gd name="connsiteX304" fmla="*/ 1021080 w 1419225"/>
              <a:gd name="connsiteY304" fmla="*/ 401003 h 495300"/>
              <a:gd name="connsiteX305" fmla="*/ 1061085 w 1419225"/>
              <a:gd name="connsiteY305" fmla="*/ 357188 h 495300"/>
              <a:gd name="connsiteX306" fmla="*/ 1105852 w 1419225"/>
              <a:gd name="connsiteY306" fmla="*/ 357188 h 495300"/>
              <a:gd name="connsiteX307" fmla="*/ 1048702 w 1419225"/>
              <a:gd name="connsiteY307" fmla="*/ 420053 h 495300"/>
              <a:gd name="connsiteX308" fmla="*/ 1109663 w 1419225"/>
              <a:gd name="connsiteY308" fmla="*/ 501967 h 495300"/>
              <a:gd name="connsiteX309" fmla="*/ 1063943 w 1419225"/>
              <a:gd name="connsiteY309" fmla="*/ 501967 h 495300"/>
              <a:gd name="connsiteX310" fmla="*/ 1022033 w 1419225"/>
              <a:gd name="connsiteY310" fmla="*/ 443865 h 495300"/>
              <a:gd name="connsiteX311" fmla="*/ 1004888 w 1419225"/>
              <a:gd name="connsiteY311" fmla="*/ 457200 h 495300"/>
              <a:gd name="connsiteX312" fmla="*/ 1004888 w 1419225"/>
              <a:gd name="connsiteY312" fmla="*/ 501967 h 495300"/>
              <a:gd name="connsiteX313" fmla="*/ 965835 w 1419225"/>
              <a:gd name="connsiteY313" fmla="*/ 501967 h 495300"/>
              <a:gd name="connsiteX314" fmla="*/ 965835 w 1419225"/>
              <a:gd name="connsiteY314" fmla="*/ 300990 h 495300"/>
              <a:gd name="connsiteX315" fmla="*/ 1004888 w 1419225"/>
              <a:gd name="connsiteY315" fmla="*/ 300990 h 495300"/>
              <a:gd name="connsiteX316" fmla="*/ 1004888 w 1419225"/>
              <a:gd name="connsiteY316" fmla="*/ 390525 h 495300"/>
              <a:gd name="connsiteX317" fmla="*/ 1003935 w 1419225"/>
              <a:gd name="connsiteY317" fmla="*/ 422910 h 495300"/>
              <a:gd name="connsiteX318" fmla="*/ 1003935 w 1419225"/>
              <a:gd name="connsiteY318" fmla="*/ 422910 h 495300"/>
              <a:gd name="connsiteX319" fmla="*/ 1195388 w 1419225"/>
              <a:gd name="connsiteY319" fmla="*/ 503872 h 495300"/>
              <a:gd name="connsiteX320" fmla="*/ 1141095 w 1419225"/>
              <a:gd name="connsiteY320" fmla="*/ 484822 h 495300"/>
              <a:gd name="connsiteX321" fmla="*/ 1121093 w 1419225"/>
              <a:gd name="connsiteY321" fmla="*/ 430530 h 495300"/>
              <a:gd name="connsiteX322" fmla="*/ 1139190 w 1419225"/>
              <a:gd name="connsiteY322" fmla="*/ 374333 h 495300"/>
              <a:gd name="connsiteX323" fmla="*/ 1189673 w 1419225"/>
              <a:gd name="connsiteY323" fmla="*/ 354330 h 495300"/>
              <a:gd name="connsiteX324" fmla="*/ 1237298 w 1419225"/>
              <a:gd name="connsiteY324" fmla="*/ 371475 h 495300"/>
              <a:gd name="connsiteX325" fmla="*/ 1254443 w 1419225"/>
              <a:gd name="connsiteY325" fmla="*/ 419100 h 495300"/>
              <a:gd name="connsiteX326" fmla="*/ 1254443 w 1419225"/>
              <a:gd name="connsiteY326" fmla="*/ 438150 h 495300"/>
              <a:gd name="connsiteX327" fmla="*/ 1161098 w 1419225"/>
              <a:gd name="connsiteY327" fmla="*/ 438150 h 495300"/>
              <a:gd name="connsiteX328" fmla="*/ 1170623 w 1419225"/>
              <a:gd name="connsiteY328" fmla="*/ 463867 h 495300"/>
              <a:gd name="connsiteX329" fmla="*/ 1196340 w 1419225"/>
              <a:gd name="connsiteY329" fmla="*/ 473392 h 495300"/>
              <a:gd name="connsiteX330" fmla="*/ 1221105 w 1419225"/>
              <a:gd name="connsiteY330" fmla="*/ 470535 h 495300"/>
              <a:gd name="connsiteX331" fmla="*/ 1244918 w 1419225"/>
              <a:gd name="connsiteY331" fmla="*/ 461963 h 495300"/>
              <a:gd name="connsiteX332" fmla="*/ 1244918 w 1419225"/>
              <a:gd name="connsiteY332" fmla="*/ 492442 h 495300"/>
              <a:gd name="connsiteX333" fmla="*/ 1223010 w 1419225"/>
              <a:gd name="connsiteY333" fmla="*/ 500063 h 495300"/>
              <a:gd name="connsiteX334" fmla="*/ 1195388 w 1419225"/>
              <a:gd name="connsiteY334" fmla="*/ 503872 h 495300"/>
              <a:gd name="connsiteX335" fmla="*/ 1189673 w 1419225"/>
              <a:gd name="connsiteY335" fmla="*/ 382905 h 495300"/>
              <a:gd name="connsiteX336" fmla="*/ 1169670 w 1419225"/>
              <a:gd name="connsiteY336" fmla="*/ 390525 h 495300"/>
              <a:gd name="connsiteX337" fmla="*/ 1161098 w 1419225"/>
              <a:gd name="connsiteY337" fmla="*/ 413385 h 495300"/>
              <a:gd name="connsiteX338" fmla="*/ 1216343 w 1419225"/>
              <a:gd name="connsiteY338" fmla="*/ 413385 h 495300"/>
              <a:gd name="connsiteX339" fmla="*/ 1208723 w 1419225"/>
              <a:gd name="connsiteY339" fmla="*/ 390525 h 495300"/>
              <a:gd name="connsiteX340" fmla="*/ 1189673 w 1419225"/>
              <a:gd name="connsiteY340" fmla="*/ 382905 h 495300"/>
              <a:gd name="connsiteX341" fmla="*/ 1419225 w 1419225"/>
              <a:gd name="connsiteY341" fmla="*/ 501015 h 495300"/>
              <a:gd name="connsiteX342" fmla="*/ 1380173 w 1419225"/>
              <a:gd name="connsiteY342" fmla="*/ 501015 h 495300"/>
              <a:gd name="connsiteX343" fmla="*/ 1380173 w 1419225"/>
              <a:gd name="connsiteY343" fmla="*/ 417195 h 495300"/>
              <a:gd name="connsiteX344" fmla="*/ 1374458 w 1419225"/>
              <a:gd name="connsiteY344" fmla="*/ 393383 h 495300"/>
              <a:gd name="connsiteX345" fmla="*/ 1356360 w 1419225"/>
              <a:gd name="connsiteY345" fmla="*/ 385763 h 495300"/>
              <a:gd name="connsiteX346" fmla="*/ 1332548 w 1419225"/>
              <a:gd name="connsiteY346" fmla="*/ 397192 h 495300"/>
              <a:gd name="connsiteX347" fmla="*/ 1324927 w 1419225"/>
              <a:gd name="connsiteY347" fmla="*/ 433388 h 495300"/>
              <a:gd name="connsiteX348" fmla="*/ 1324927 w 1419225"/>
              <a:gd name="connsiteY348" fmla="*/ 501015 h 495300"/>
              <a:gd name="connsiteX349" fmla="*/ 1285875 w 1419225"/>
              <a:gd name="connsiteY349" fmla="*/ 501015 h 495300"/>
              <a:gd name="connsiteX350" fmla="*/ 1285875 w 1419225"/>
              <a:gd name="connsiteY350" fmla="*/ 357188 h 495300"/>
              <a:gd name="connsiteX351" fmla="*/ 1316355 w 1419225"/>
              <a:gd name="connsiteY351" fmla="*/ 357188 h 495300"/>
              <a:gd name="connsiteX352" fmla="*/ 1322070 w 1419225"/>
              <a:gd name="connsiteY352" fmla="*/ 375285 h 495300"/>
              <a:gd name="connsiteX353" fmla="*/ 1323975 w 1419225"/>
              <a:gd name="connsiteY353" fmla="*/ 375285 h 495300"/>
              <a:gd name="connsiteX354" fmla="*/ 1342073 w 1419225"/>
              <a:gd name="connsiteY354" fmla="*/ 359092 h 495300"/>
              <a:gd name="connsiteX355" fmla="*/ 1368743 w 1419225"/>
              <a:gd name="connsiteY355" fmla="*/ 353378 h 495300"/>
              <a:gd name="connsiteX356" fmla="*/ 1406843 w 1419225"/>
              <a:gd name="connsiteY356" fmla="*/ 366713 h 495300"/>
              <a:gd name="connsiteX357" fmla="*/ 1420177 w 1419225"/>
              <a:gd name="connsiteY357" fmla="*/ 405765 h 495300"/>
              <a:gd name="connsiteX358" fmla="*/ 1420177 w 1419225"/>
              <a:gd name="connsiteY358" fmla="*/ 501015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1419225" h="495300">
                <a:moveTo>
                  <a:pt x="82867" y="200025"/>
                </a:moveTo>
                <a:lnTo>
                  <a:pt x="19050" y="33338"/>
                </a:lnTo>
                <a:lnTo>
                  <a:pt x="18097" y="33338"/>
                </a:lnTo>
                <a:cubicBezTo>
                  <a:pt x="19050" y="46673"/>
                  <a:pt x="20002" y="61913"/>
                  <a:pt x="20002" y="80963"/>
                </a:cubicBezTo>
                <a:lnTo>
                  <a:pt x="20002" y="200977"/>
                </a:lnTo>
                <a:lnTo>
                  <a:pt x="0" y="200977"/>
                </a:lnTo>
                <a:lnTo>
                  <a:pt x="0" y="12383"/>
                </a:lnTo>
                <a:lnTo>
                  <a:pt x="33338" y="12383"/>
                </a:lnTo>
                <a:lnTo>
                  <a:pt x="93345" y="167640"/>
                </a:lnTo>
                <a:lnTo>
                  <a:pt x="94297" y="167640"/>
                </a:lnTo>
                <a:lnTo>
                  <a:pt x="154305" y="12383"/>
                </a:lnTo>
                <a:lnTo>
                  <a:pt x="186690" y="12383"/>
                </a:lnTo>
                <a:lnTo>
                  <a:pt x="186690" y="200977"/>
                </a:lnTo>
                <a:lnTo>
                  <a:pt x="164782" y="200977"/>
                </a:lnTo>
                <a:lnTo>
                  <a:pt x="164782" y="80010"/>
                </a:lnTo>
                <a:cubicBezTo>
                  <a:pt x="164782" y="65723"/>
                  <a:pt x="165735" y="51435"/>
                  <a:pt x="166688" y="34290"/>
                </a:cubicBezTo>
                <a:lnTo>
                  <a:pt x="165735" y="34290"/>
                </a:lnTo>
                <a:lnTo>
                  <a:pt x="100965" y="200977"/>
                </a:lnTo>
                <a:lnTo>
                  <a:pt x="82867" y="200977"/>
                </a:lnTo>
                <a:close/>
                <a:moveTo>
                  <a:pt x="294322" y="202883"/>
                </a:moveTo>
                <a:cubicBezTo>
                  <a:pt x="273367" y="202883"/>
                  <a:pt x="257175" y="196215"/>
                  <a:pt x="244792" y="183833"/>
                </a:cubicBezTo>
                <a:cubicBezTo>
                  <a:pt x="232410" y="171450"/>
                  <a:pt x="226695" y="153352"/>
                  <a:pt x="226695" y="130492"/>
                </a:cubicBezTo>
                <a:cubicBezTo>
                  <a:pt x="226695" y="107633"/>
                  <a:pt x="232410" y="89535"/>
                  <a:pt x="243840" y="76200"/>
                </a:cubicBezTo>
                <a:cubicBezTo>
                  <a:pt x="255270" y="62865"/>
                  <a:pt x="270510" y="56198"/>
                  <a:pt x="288607" y="56198"/>
                </a:cubicBezTo>
                <a:cubicBezTo>
                  <a:pt x="306705" y="56198"/>
                  <a:pt x="320040" y="61913"/>
                  <a:pt x="330517" y="73342"/>
                </a:cubicBezTo>
                <a:cubicBezTo>
                  <a:pt x="340995" y="84773"/>
                  <a:pt x="345757" y="100013"/>
                  <a:pt x="345757" y="119063"/>
                </a:cubicBezTo>
                <a:lnTo>
                  <a:pt x="345757" y="132398"/>
                </a:lnTo>
                <a:lnTo>
                  <a:pt x="249555" y="132398"/>
                </a:lnTo>
                <a:cubicBezTo>
                  <a:pt x="249555" y="148590"/>
                  <a:pt x="254317" y="161925"/>
                  <a:pt x="261938" y="170498"/>
                </a:cubicBezTo>
                <a:cubicBezTo>
                  <a:pt x="269557" y="179070"/>
                  <a:pt x="280988" y="183833"/>
                  <a:pt x="295275" y="183833"/>
                </a:cubicBezTo>
                <a:cubicBezTo>
                  <a:pt x="310515" y="183833"/>
                  <a:pt x="325755" y="180975"/>
                  <a:pt x="340042" y="174308"/>
                </a:cubicBezTo>
                <a:lnTo>
                  <a:pt x="340042" y="193358"/>
                </a:lnTo>
                <a:cubicBezTo>
                  <a:pt x="332422" y="196215"/>
                  <a:pt x="325755" y="199073"/>
                  <a:pt x="318135" y="200025"/>
                </a:cubicBezTo>
                <a:cubicBezTo>
                  <a:pt x="312420" y="201930"/>
                  <a:pt x="303847" y="202883"/>
                  <a:pt x="294322" y="202883"/>
                </a:cubicBezTo>
                <a:moveTo>
                  <a:pt x="288607" y="74295"/>
                </a:moveTo>
                <a:cubicBezTo>
                  <a:pt x="277178" y="74295"/>
                  <a:pt x="268605" y="78105"/>
                  <a:pt x="261938" y="85725"/>
                </a:cubicBezTo>
                <a:cubicBezTo>
                  <a:pt x="255270" y="93345"/>
                  <a:pt x="251460" y="102870"/>
                  <a:pt x="249555" y="116205"/>
                </a:cubicBezTo>
                <a:lnTo>
                  <a:pt x="323850" y="116205"/>
                </a:lnTo>
                <a:cubicBezTo>
                  <a:pt x="323850" y="102870"/>
                  <a:pt x="320992" y="92392"/>
                  <a:pt x="315278" y="84773"/>
                </a:cubicBezTo>
                <a:cubicBezTo>
                  <a:pt x="308610" y="78105"/>
                  <a:pt x="300038" y="74295"/>
                  <a:pt x="288607" y="74295"/>
                </a:cubicBezTo>
                <a:moveTo>
                  <a:pt x="480060" y="200025"/>
                </a:moveTo>
                <a:lnTo>
                  <a:pt x="480060" y="108585"/>
                </a:lnTo>
                <a:cubicBezTo>
                  <a:pt x="480060" y="97155"/>
                  <a:pt x="477203" y="88583"/>
                  <a:pt x="472440" y="82867"/>
                </a:cubicBezTo>
                <a:cubicBezTo>
                  <a:pt x="466725" y="77152"/>
                  <a:pt x="459105" y="74295"/>
                  <a:pt x="447675" y="74295"/>
                </a:cubicBezTo>
                <a:cubicBezTo>
                  <a:pt x="432435" y="74295"/>
                  <a:pt x="421957" y="78105"/>
                  <a:pt x="415290" y="86677"/>
                </a:cubicBezTo>
                <a:cubicBezTo>
                  <a:pt x="408622" y="94298"/>
                  <a:pt x="404813" y="107633"/>
                  <a:pt x="404813" y="126683"/>
                </a:cubicBezTo>
                <a:lnTo>
                  <a:pt x="404813" y="200977"/>
                </a:lnTo>
                <a:lnTo>
                  <a:pt x="382905" y="200977"/>
                </a:lnTo>
                <a:lnTo>
                  <a:pt x="382905" y="60008"/>
                </a:lnTo>
                <a:lnTo>
                  <a:pt x="400050" y="60008"/>
                </a:lnTo>
                <a:lnTo>
                  <a:pt x="403860" y="79058"/>
                </a:lnTo>
                <a:lnTo>
                  <a:pt x="404813" y="79058"/>
                </a:lnTo>
                <a:cubicBezTo>
                  <a:pt x="409575" y="72390"/>
                  <a:pt x="415290" y="66675"/>
                  <a:pt x="422910" y="62865"/>
                </a:cubicBezTo>
                <a:cubicBezTo>
                  <a:pt x="430530" y="59055"/>
                  <a:pt x="440055" y="57150"/>
                  <a:pt x="449580" y="57150"/>
                </a:cubicBezTo>
                <a:cubicBezTo>
                  <a:pt x="466725" y="57150"/>
                  <a:pt x="479108" y="60960"/>
                  <a:pt x="487680" y="69533"/>
                </a:cubicBezTo>
                <a:cubicBezTo>
                  <a:pt x="496252" y="78105"/>
                  <a:pt x="501015" y="90488"/>
                  <a:pt x="501015" y="108585"/>
                </a:cubicBezTo>
                <a:lnTo>
                  <a:pt x="501015" y="200977"/>
                </a:lnTo>
                <a:lnTo>
                  <a:pt x="480060" y="200977"/>
                </a:lnTo>
                <a:close/>
                <a:moveTo>
                  <a:pt x="636270" y="161925"/>
                </a:moveTo>
                <a:cubicBezTo>
                  <a:pt x="636270" y="175260"/>
                  <a:pt x="631508" y="184785"/>
                  <a:pt x="621983" y="192405"/>
                </a:cubicBezTo>
                <a:cubicBezTo>
                  <a:pt x="612458" y="199073"/>
                  <a:pt x="598170" y="202883"/>
                  <a:pt x="581025" y="202883"/>
                </a:cubicBezTo>
                <a:cubicBezTo>
                  <a:pt x="561975" y="202883"/>
                  <a:pt x="547688" y="200025"/>
                  <a:pt x="537210" y="194310"/>
                </a:cubicBezTo>
                <a:lnTo>
                  <a:pt x="537210" y="174308"/>
                </a:lnTo>
                <a:cubicBezTo>
                  <a:pt x="543877" y="178117"/>
                  <a:pt x="551497" y="180023"/>
                  <a:pt x="559118" y="182880"/>
                </a:cubicBezTo>
                <a:cubicBezTo>
                  <a:pt x="566738" y="184785"/>
                  <a:pt x="574358" y="185738"/>
                  <a:pt x="581977" y="185738"/>
                </a:cubicBezTo>
                <a:cubicBezTo>
                  <a:pt x="593408" y="185738"/>
                  <a:pt x="601980" y="183833"/>
                  <a:pt x="607695" y="180023"/>
                </a:cubicBezTo>
                <a:cubicBezTo>
                  <a:pt x="613410" y="176213"/>
                  <a:pt x="616268" y="171450"/>
                  <a:pt x="616268" y="163830"/>
                </a:cubicBezTo>
                <a:cubicBezTo>
                  <a:pt x="616268" y="158115"/>
                  <a:pt x="614363" y="153352"/>
                  <a:pt x="608647" y="149542"/>
                </a:cubicBezTo>
                <a:cubicBezTo>
                  <a:pt x="603885" y="145733"/>
                  <a:pt x="594360" y="140970"/>
                  <a:pt x="581025" y="135255"/>
                </a:cubicBezTo>
                <a:cubicBezTo>
                  <a:pt x="567690" y="130492"/>
                  <a:pt x="558165" y="125730"/>
                  <a:pt x="553402" y="122873"/>
                </a:cubicBezTo>
                <a:cubicBezTo>
                  <a:pt x="547688" y="119063"/>
                  <a:pt x="543877" y="115252"/>
                  <a:pt x="541020" y="110490"/>
                </a:cubicBezTo>
                <a:cubicBezTo>
                  <a:pt x="538163" y="105727"/>
                  <a:pt x="537210" y="100013"/>
                  <a:pt x="537210" y="94298"/>
                </a:cubicBezTo>
                <a:cubicBezTo>
                  <a:pt x="537210" y="82867"/>
                  <a:pt x="541972" y="73342"/>
                  <a:pt x="551497" y="66675"/>
                </a:cubicBezTo>
                <a:cubicBezTo>
                  <a:pt x="561022" y="60008"/>
                  <a:pt x="573405" y="57150"/>
                  <a:pt x="589597" y="57150"/>
                </a:cubicBezTo>
                <a:cubicBezTo>
                  <a:pt x="604838" y="57150"/>
                  <a:pt x="620077" y="60008"/>
                  <a:pt x="634365" y="66675"/>
                </a:cubicBezTo>
                <a:lnTo>
                  <a:pt x="626745" y="83820"/>
                </a:lnTo>
                <a:cubicBezTo>
                  <a:pt x="612458" y="78105"/>
                  <a:pt x="600075" y="75248"/>
                  <a:pt x="588645" y="75248"/>
                </a:cubicBezTo>
                <a:cubicBezTo>
                  <a:pt x="578168" y="75248"/>
                  <a:pt x="570547" y="77152"/>
                  <a:pt x="565785" y="80010"/>
                </a:cubicBezTo>
                <a:cubicBezTo>
                  <a:pt x="561022" y="82867"/>
                  <a:pt x="558165" y="87630"/>
                  <a:pt x="558165" y="93345"/>
                </a:cubicBezTo>
                <a:cubicBezTo>
                  <a:pt x="558165" y="97155"/>
                  <a:pt x="559118" y="100013"/>
                  <a:pt x="561022" y="102870"/>
                </a:cubicBezTo>
                <a:cubicBezTo>
                  <a:pt x="562927" y="105727"/>
                  <a:pt x="565785" y="107633"/>
                  <a:pt x="570547" y="110490"/>
                </a:cubicBezTo>
                <a:cubicBezTo>
                  <a:pt x="575310" y="113348"/>
                  <a:pt x="582930" y="116205"/>
                  <a:pt x="595313" y="120967"/>
                </a:cubicBezTo>
                <a:cubicBezTo>
                  <a:pt x="612458" y="126683"/>
                  <a:pt x="622935" y="133350"/>
                  <a:pt x="629602" y="139065"/>
                </a:cubicBezTo>
                <a:cubicBezTo>
                  <a:pt x="633413" y="144780"/>
                  <a:pt x="636270" y="152400"/>
                  <a:pt x="636270" y="161925"/>
                </a:cubicBezTo>
                <a:moveTo>
                  <a:pt x="727710" y="202883"/>
                </a:moveTo>
                <a:cubicBezTo>
                  <a:pt x="707708" y="202883"/>
                  <a:pt x="691515" y="196215"/>
                  <a:pt x="680085" y="183833"/>
                </a:cubicBezTo>
                <a:cubicBezTo>
                  <a:pt x="668655" y="171450"/>
                  <a:pt x="662940" y="153352"/>
                  <a:pt x="662940" y="130492"/>
                </a:cubicBezTo>
                <a:cubicBezTo>
                  <a:pt x="662940" y="106680"/>
                  <a:pt x="668655" y="88583"/>
                  <a:pt x="680085" y="75248"/>
                </a:cubicBezTo>
                <a:cubicBezTo>
                  <a:pt x="691515" y="61913"/>
                  <a:pt x="707708" y="56198"/>
                  <a:pt x="728663" y="56198"/>
                </a:cubicBezTo>
                <a:cubicBezTo>
                  <a:pt x="735330" y="56198"/>
                  <a:pt x="741997" y="57150"/>
                  <a:pt x="748665" y="58102"/>
                </a:cubicBezTo>
                <a:cubicBezTo>
                  <a:pt x="755333" y="59055"/>
                  <a:pt x="761047" y="60960"/>
                  <a:pt x="764858" y="62865"/>
                </a:cubicBezTo>
                <a:lnTo>
                  <a:pt x="758190" y="80963"/>
                </a:lnTo>
                <a:cubicBezTo>
                  <a:pt x="753427" y="79058"/>
                  <a:pt x="748665" y="77152"/>
                  <a:pt x="742950" y="76200"/>
                </a:cubicBezTo>
                <a:cubicBezTo>
                  <a:pt x="737235" y="75248"/>
                  <a:pt x="732472" y="74295"/>
                  <a:pt x="727710" y="74295"/>
                </a:cubicBezTo>
                <a:cubicBezTo>
                  <a:pt x="699135" y="74295"/>
                  <a:pt x="684847" y="92392"/>
                  <a:pt x="684847" y="129540"/>
                </a:cubicBezTo>
                <a:cubicBezTo>
                  <a:pt x="684847" y="146685"/>
                  <a:pt x="688658" y="160020"/>
                  <a:pt x="695325" y="169545"/>
                </a:cubicBezTo>
                <a:cubicBezTo>
                  <a:pt x="701993" y="179070"/>
                  <a:pt x="712470" y="183833"/>
                  <a:pt x="726758" y="183833"/>
                </a:cubicBezTo>
                <a:cubicBezTo>
                  <a:pt x="738188" y="183833"/>
                  <a:pt x="750570" y="180975"/>
                  <a:pt x="762952" y="176213"/>
                </a:cubicBezTo>
                <a:lnTo>
                  <a:pt x="762952" y="195263"/>
                </a:lnTo>
                <a:cubicBezTo>
                  <a:pt x="753427" y="200977"/>
                  <a:pt x="741997" y="202883"/>
                  <a:pt x="727710" y="202883"/>
                </a:cubicBezTo>
                <a:moveTo>
                  <a:pt x="893445" y="200025"/>
                </a:moveTo>
                <a:lnTo>
                  <a:pt x="893445" y="108585"/>
                </a:lnTo>
                <a:cubicBezTo>
                  <a:pt x="893445" y="97155"/>
                  <a:pt x="890588" y="88583"/>
                  <a:pt x="885825" y="82867"/>
                </a:cubicBezTo>
                <a:cubicBezTo>
                  <a:pt x="880110" y="77152"/>
                  <a:pt x="872490" y="74295"/>
                  <a:pt x="861060" y="74295"/>
                </a:cubicBezTo>
                <a:cubicBezTo>
                  <a:pt x="845820" y="74295"/>
                  <a:pt x="835343" y="78105"/>
                  <a:pt x="828675" y="86677"/>
                </a:cubicBezTo>
                <a:cubicBezTo>
                  <a:pt x="822008" y="94298"/>
                  <a:pt x="818197" y="107633"/>
                  <a:pt x="818197" y="126683"/>
                </a:cubicBezTo>
                <a:lnTo>
                  <a:pt x="818197" y="200977"/>
                </a:lnTo>
                <a:lnTo>
                  <a:pt x="797243" y="200977"/>
                </a:lnTo>
                <a:lnTo>
                  <a:pt x="797243" y="0"/>
                </a:lnTo>
                <a:lnTo>
                  <a:pt x="818197" y="0"/>
                </a:lnTo>
                <a:lnTo>
                  <a:pt x="818197" y="60960"/>
                </a:lnTo>
                <a:cubicBezTo>
                  <a:pt x="818197" y="68580"/>
                  <a:pt x="818197" y="74295"/>
                  <a:pt x="817245" y="79058"/>
                </a:cubicBezTo>
                <a:lnTo>
                  <a:pt x="818197" y="79058"/>
                </a:lnTo>
                <a:cubicBezTo>
                  <a:pt x="822008" y="72390"/>
                  <a:pt x="828675" y="66675"/>
                  <a:pt x="836295" y="62865"/>
                </a:cubicBezTo>
                <a:cubicBezTo>
                  <a:pt x="843915" y="59055"/>
                  <a:pt x="852488" y="57150"/>
                  <a:pt x="862965" y="57150"/>
                </a:cubicBezTo>
                <a:cubicBezTo>
                  <a:pt x="880110" y="57150"/>
                  <a:pt x="893445" y="60960"/>
                  <a:pt x="902018" y="69533"/>
                </a:cubicBezTo>
                <a:cubicBezTo>
                  <a:pt x="910590" y="78105"/>
                  <a:pt x="915352" y="90488"/>
                  <a:pt x="915352" y="108585"/>
                </a:cubicBezTo>
                <a:lnTo>
                  <a:pt x="915352" y="200977"/>
                </a:lnTo>
                <a:lnTo>
                  <a:pt x="893445" y="200977"/>
                </a:lnTo>
                <a:close/>
                <a:moveTo>
                  <a:pt x="1049655" y="161925"/>
                </a:moveTo>
                <a:cubicBezTo>
                  <a:pt x="1049655" y="175260"/>
                  <a:pt x="1044893" y="184785"/>
                  <a:pt x="1035368" y="192405"/>
                </a:cubicBezTo>
                <a:cubicBezTo>
                  <a:pt x="1025843" y="199073"/>
                  <a:pt x="1011555" y="202883"/>
                  <a:pt x="994410" y="202883"/>
                </a:cubicBezTo>
                <a:cubicBezTo>
                  <a:pt x="975360" y="202883"/>
                  <a:pt x="961072" y="200025"/>
                  <a:pt x="950595" y="194310"/>
                </a:cubicBezTo>
                <a:lnTo>
                  <a:pt x="950595" y="174308"/>
                </a:lnTo>
                <a:cubicBezTo>
                  <a:pt x="957263" y="178117"/>
                  <a:pt x="964883" y="180023"/>
                  <a:pt x="972502" y="182880"/>
                </a:cubicBezTo>
                <a:cubicBezTo>
                  <a:pt x="980122" y="184785"/>
                  <a:pt x="987743" y="185738"/>
                  <a:pt x="995363" y="185738"/>
                </a:cubicBezTo>
                <a:cubicBezTo>
                  <a:pt x="1006793" y="185738"/>
                  <a:pt x="1015365" y="183833"/>
                  <a:pt x="1021080" y="180023"/>
                </a:cubicBezTo>
                <a:cubicBezTo>
                  <a:pt x="1026795" y="176213"/>
                  <a:pt x="1029652" y="171450"/>
                  <a:pt x="1029652" y="163830"/>
                </a:cubicBezTo>
                <a:cubicBezTo>
                  <a:pt x="1029652" y="158115"/>
                  <a:pt x="1026795" y="153352"/>
                  <a:pt x="1022033" y="149542"/>
                </a:cubicBezTo>
                <a:cubicBezTo>
                  <a:pt x="1017270" y="145733"/>
                  <a:pt x="1007745" y="140970"/>
                  <a:pt x="994410" y="135255"/>
                </a:cubicBezTo>
                <a:cubicBezTo>
                  <a:pt x="981075" y="130492"/>
                  <a:pt x="971550" y="125730"/>
                  <a:pt x="966788" y="122873"/>
                </a:cubicBezTo>
                <a:cubicBezTo>
                  <a:pt x="961072" y="119063"/>
                  <a:pt x="957263" y="115252"/>
                  <a:pt x="954405" y="110490"/>
                </a:cubicBezTo>
                <a:cubicBezTo>
                  <a:pt x="951547" y="105727"/>
                  <a:pt x="950595" y="100013"/>
                  <a:pt x="950595" y="94298"/>
                </a:cubicBezTo>
                <a:cubicBezTo>
                  <a:pt x="950595" y="82867"/>
                  <a:pt x="955358" y="73342"/>
                  <a:pt x="964883" y="66675"/>
                </a:cubicBezTo>
                <a:cubicBezTo>
                  <a:pt x="974408" y="60008"/>
                  <a:pt x="986790" y="57150"/>
                  <a:pt x="1002983" y="57150"/>
                </a:cubicBezTo>
                <a:cubicBezTo>
                  <a:pt x="1018222" y="57150"/>
                  <a:pt x="1033463" y="60008"/>
                  <a:pt x="1047750" y="66675"/>
                </a:cubicBezTo>
                <a:lnTo>
                  <a:pt x="1040130" y="83820"/>
                </a:lnTo>
                <a:cubicBezTo>
                  <a:pt x="1025843" y="78105"/>
                  <a:pt x="1013460" y="75248"/>
                  <a:pt x="1002030" y="75248"/>
                </a:cubicBezTo>
                <a:cubicBezTo>
                  <a:pt x="991552" y="75248"/>
                  <a:pt x="983933" y="77152"/>
                  <a:pt x="979170" y="80010"/>
                </a:cubicBezTo>
                <a:cubicBezTo>
                  <a:pt x="974408" y="82867"/>
                  <a:pt x="971550" y="87630"/>
                  <a:pt x="971550" y="93345"/>
                </a:cubicBezTo>
                <a:cubicBezTo>
                  <a:pt x="971550" y="97155"/>
                  <a:pt x="972502" y="100013"/>
                  <a:pt x="974408" y="102870"/>
                </a:cubicBezTo>
                <a:cubicBezTo>
                  <a:pt x="976313" y="105727"/>
                  <a:pt x="979170" y="107633"/>
                  <a:pt x="983933" y="110490"/>
                </a:cubicBezTo>
                <a:cubicBezTo>
                  <a:pt x="988695" y="113348"/>
                  <a:pt x="996315" y="116205"/>
                  <a:pt x="1008697" y="120967"/>
                </a:cubicBezTo>
                <a:cubicBezTo>
                  <a:pt x="1025843" y="126683"/>
                  <a:pt x="1036320" y="133350"/>
                  <a:pt x="1042988" y="139065"/>
                </a:cubicBezTo>
                <a:cubicBezTo>
                  <a:pt x="1046797" y="144780"/>
                  <a:pt x="1049655" y="152400"/>
                  <a:pt x="1049655" y="161925"/>
                </a:cubicBezTo>
                <a:moveTo>
                  <a:pt x="1144905" y="202883"/>
                </a:moveTo>
                <a:cubicBezTo>
                  <a:pt x="1123950" y="202883"/>
                  <a:pt x="1107758" y="196215"/>
                  <a:pt x="1095375" y="183833"/>
                </a:cubicBezTo>
                <a:cubicBezTo>
                  <a:pt x="1082993" y="171450"/>
                  <a:pt x="1077277" y="153352"/>
                  <a:pt x="1077277" y="130492"/>
                </a:cubicBezTo>
                <a:cubicBezTo>
                  <a:pt x="1077277" y="107633"/>
                  <a:pt x="1082993" y="89535"/>
                  <a:pt x="1094423" y="76200"/>
                </a:cubicBezTo>
                <a:cubicBezTo>
                  <a:pt x="1105852" y="62865"/>
                  <a:pt x="1121093" y="56198"/>
                  <a:pt x="1139190" y="56198"/>
                </a:cubicBezTo>
                <a:cubicBezTo>
                  <a:pt x="1157288" y="56198"/>
                  <a:pt x="1170623" y="61913"/>
                  <a:pt x="1181100" y="73342"/>
                </a:cubicBezTo>
                <a:cubicBezTo>
                  <a:pt x="1191577" y="84773"/>
                  <a:pt x="1196340" y="100013"/>
                  <a:pt x="1196340" y="119063"/>
                </a:cubicBezTo>
                <a:lnTo>
                  <a:pt x="1196340" y="132398"/>
                </a:lnTo>
                <a:lnTo>
                  <a:pt x="1099185" y="132398"/>
                </a:lnTo>
                <a:cubicBezTo>
                  <a:pt x="1099185" y="148590"/>
                  <a:pt x="1103948" y="161925"/>
                  <a:pt x="1111568" y="170498"/>
                </a:cubicBezTo>
                <a:cubicBezTo>
                  <a:pt x="1119188" y="179070"/>
                  <a:pt x="1130618" y="183833"/>
                  <a:pt x="1144905" y="183833"/>
                </a:cubicBezTo>
                <a:cubicBezTo>
                  <a:pt x="1160145" y="183833"/>
                  <a:pt x="1175385" y="180975"/>
                  <a:pt x="1189673" y="174308"/>
                </a:cubicBezTo>
                <a:lnTo>
                  <a:pt x="1189673" y="193358"/>
                </a:lnTo>
                <a:cubicBezTo>
                  <a:pt x="1182052" y="196215"/>
                  <a:pt x="1175385" y="199073"/>
                  <a:pt x="1167765" y="200025"/>
                </a:cubicBezTo>
                <a:cubicBezTo>
                  <a:pt x="1162050" y="201930"/>
                  <a:pt x="1154430" y="202883"/>
                  <a:pt x="1144905" y="202883"/>
                </a:cubicBezTo>
                <a:moveTo>
                  <a:pt x="1138238" y="74295"/>
                </a:moveTo>
                <a:cubicBezTo>
                  <a:pt x="1126808" y="74295"/>
                  <a:pt x="1118235" y="78105"/>
                  <a:pt x="1111568" y="85725"/>
                </a:cubicBezTo>
                <a:cubicBezTo>
                  <a:pt x="1104900" y="93345"/>
                  <a:pt x="1101090" y="102870"/>
                  <a:pt x="1099185" y="116205"/>
                </a:cubicBezTo>
                <a:lnTo>
                  <a:pt x="1173480" y="116205"/>
                </a:lnTo>
                <a:cubicBezTo>
                  <a:pt x="1173480" y="102870"/>
                  <a:pt x="1170623" y="92392"/>
                  <a:pt x="1164908" y="84773"/>
                </a:cubicBezTo>
                <a:cubicBezTo>
                  <a:pt x="1158240" y="78105"/>
                  <a:pt x="1149668" y="74295"/>
                  <a:pt x="1138238" y="74295"/>
                </a:cubicBezTo>
                <a:moveTo>
                  <a:pt x="1230630" y="20955"/>
                </a:moveTo>
                <a:cubicBezTo>
                  <a:pt x="1230630" y="16192"/>
                  <a:pt x="1231583" y="12383"/>
                  <a:pt x="1234440" y="10477"/>
                </a:cubicBezTo>
                <a:cubicBezTo>
                  <a:pt x="1237298" y="8573"/>
                  <a:pt x="1240155" y="6667"/>
                  <a:pt x="1243013" y="6667"/>
                </a:cubicBezTo>
                <a:cubicBezTo>
                  <a:pt x="1246823" y="6667"/>
                  <a:pt x="1249680" y="7620"/>
                  <a:pt x="1251585" y="10477"/>
                </a:cubicBezTo>
                <a:cubicBezTo>
                  <a:pt x="1254443" y="12383"/>
                  <a:pt x="1255395" y="16192"/>
                  <a:pt x="1255395" y="20955"/>
                </a:cubicBezTo>
                <a:cubicBezTo>
                  <a:pt x="1255395" y="25717"/>
                  <a:pt x="1254443" y="29527"/>
                  <a:pt x="1251585" y="31433"/>
                </a:cubicBezTo>
                <a:cubicBezTo>
                  <a:pt x="1248727" y="33338"/>
                  <a:pt x="1245870" y="35242"/>
                  <a:pt x="1243013" y="35242"/>
                </a:cubicBezTo>
                <a:cubicBezTo>
                  <a:pt x="1239202" y="35242"/>
                  <a:pt x="1236345" y="34290"/>
                  <a:pt x="1234440" y="31433"/>
                </a:cubicBezTo>
                <a:cubicBezTo>
                  <a:pt x="1232535" y="29527"/>
                  <a:pt x="1230630" y="25717"/>
                  <a:pt x="1230630" y="20955"/>
                </a:cubicBezTo>
                <a:moveTo>
                  <a:pt x="1254443" y="200025"/>
                </a:moveTo>
                <a:lnTo>
                  <a:pt x="1233488" y="200025"/>
                </a:lnTo>
                <a:lnTo>
                  <a:pt x="1233488" y="59055"/>
                </a:lnTo>
                <a:lnTo>
                  <a:pt x="1254443" y="59055"/>
                </a:lnTo>
                <a:lnTo>
                  <a:pt x="1254443" y="200025"/>
                </a:lnTo>
                <a:close/>
                <a:moveTo>
                  <a:pt x="1396365" y="200025"/>
                </a:moveTo>
                <a:lnTo>
                  <a:pt x="1396365" y="108585"/>
                </a:lnTo>
                <a:cubicBezTo>
                  <a:pt x="1396365" y="97155"/>
                  <a:pt x="1393508" y="88583"/>
                  <a:pt x="1388745" y="82867"/>
                </a:cubicBezTo>
                <a:cubicBezTo>
                  <a:pt x="1383030" y="77152"/>
                  <a:pt x="1375410" y="74295"/>
                  <a:pt x="1363980" y="74295"/>
                </a:cubicBezTo>
                <a:cubicBezTo>
                  <a:pt x="1348740" y="74295"/>
                  <a:pt x="1338263" y="78105"/>
                  <a:pt x="1331595" y="86677"/>
                </a:cubicBezTo>
                <a:cubicBezTo>
                  <a:pt x="1324927" y="94298"/>
                  <a:pt x="1321118" y="107633"/>
                  <a:pt x="1321118" y="126683"/>
                </a:cubicBezTo>
                <a:lnTo>
                  <a:pt x="1321118" y="200977"/>
                </a:lnTo>
                <a:lnTo>
                  <a:pt x="1300163" y="200977"/>
                </a:lnTo>
                <a:lnTo>
                  <a:pt x="1300163" y="60008"/>
                </a:lnTo>
                <a:lnTo>
                  <a:pt x="1317308" y="60008"/>
                </a:lnTo>
                <a:lnTo>
                  <a:pt x="1321118" y="79058"/>
                </a:lnTo>
                <a:lnTo>
                  <a:pt x="1322070" y="79058"/>
                </a:lnTo>
                <a:cubicBezTo>
                  <a:pt x="1326833" y="72390"/>
                  <a:pt x="1332548" y="66675"/>
                  <a:pt x="1340168" y="62865"/>
                </a:cubicBezTo>
                <a:cubicBezTo>
                  <a:pt x="1347788" y="59055"/>
                  <a:pt x="1357313" y="57150"/>
                  <a:pt x="1366838" y="57150"/>
                </a:cubicBezTo>
                <a:cubicBezTo>
                  <a:pt x="1383983" y="57150"/>
                  <a:pt x="1396365" y="60960"/>
                  <a:pt x="1404938" y="69533"/>
                </a:cubicBezTo>
                <a:cubicBezTo>
                  <a:pt x="1413510" y="78105"/>
                  <a:pt x="1418273" y="90488"/>
                  <a:pt x="1418273" y="108585"/>
                </a:cubicBezTo>
                <a:lnTo>
                  <a:pt x="1418273" y="200977"/>
                </a:lnTo>
                <a:lnTo>
                  <a:pt x="1396365" y="200977"/>
                </a:lnTo>
                <a:close/>
                <a:moveTo>
                  <a:pt x="541972" y="458153"/>
                </a:moveTo>
                <a:cubicBezTo>
                  <a:pt x="541972" y="473392"/>
                  <a:pt x="537210" y="483870"/>
                  <a:pt x="526733" y="491490"/>
                </a:cubicBezTo>
                <a:cubicBezTo>
                  <a:pt x="516255" y="499110"/>
                  <a:pt x="501015" y="502920"/>
                  <a:pt x="481013" y="502920"/>
                </a:cubicBezTo>
                <a:cubicBezTo>
                  <a:pt x="470535" y="502920"/>
                  <a:pt x="461963" y="501967"/>
                  <a:pt x="454342" y="501015"/>
                </a:cubicBezTo>
                <a:cubicBezTo>
                  <a:pt x="446722" y="500063"/>
                  <a:pt x="440055" y="497205"/>
                  <a:pt x="433388" y="494347"/>
                </a:cubicBezTo>
                <a:lnTo>
                  <a:pt x="433388" y="461963"/>
                </a:lnTo>
                <a:cubicBezTo>
                  <a:pt x="441007" y="465772"/>
                  <a:pt x="448628" y="468630"/>
                  <a:pt x="458153" y="470535"/>
                </a:cubicBezTo>
                <a:cubicBezTo>
                  <a:pt x="467678" y="472440"/>
                  <a:pt x="475297" y="474345"/>
                  <a:pt x="481965" y="474345"/>
                </a:cubicBezTo>
                <a:cubicBezTo>
                  <a:pt x="496252" y="474345"/>
                  <a:pt x="502920" y="470535"/>
                  <a:pt x="502920" y="461963"/>
                </a:cubicBezTo>
                <a:cubicBezTo>
                  <a:pt x="502920" y="459105"/>
                  <a:pt x="501967" y="456247"/>
                  <a:pt x="500063" y="454342"/>
                </a:cubicBezTo>
                <a:cubicBezTo>
                  <a:pt x="498158" y="452438"/>
                  <a:pt x="495300" y="450533"/>
                  <a:pt x="490538" y="447675"/>
                </a:cubicBezTo>
                <a:cubicBezTo>
                  <a:pt x="485775" y="444817"/>
                  <a:pt x="480060" y="441960"/>
                  <a:pt x="472440" y="439103"/>
                </a:cubicBezTo>
                <a:cubicBezTo>
                  <a:pt x="461010" y="434340"/>
                  <a:pt x="453390" y="430530"/>
                  <a:pt x="447675" y="425767"/>
                </a:cubicBezTo>
                <a:cubicBezTo>
                  <a:pt x="442913" y="421958"/>
                  <a:pt x="439103" y="417195"/>
                  <a:pt x="436245" y="412433"/>
                </a:cubicBezTo>
                <a:cubicBezTo>
                  <a:pt x="434340" y="407670"/>
                  <a:pt x="432435" y="401003"/>
                  <a:pt x="432435" y="393383"/>
                </a:cubicBezTo>
                <a:cubicBezTo>
                  <a:pt x="432435" y="381000"/>
                  <a:pt x="437197" y="370522"/>
                  <a:pt x="447675" y="363855"/>
                </a:cubicBezTo>
                <a:cubicBezTo>
                  <a:pt x="457200" y="357188"/>
                  <a:pt x="471488" y="353378"/>
                  <a:pt x="489585" y="353378"/>
                </a:cubicBezTo>
                <a:cubicBezTo>
                  <a:pt x="506730" y="353378"/>
                  <a:pt x="523875" y="357188"/>
                  <a:pt x="540068" y="364808"/>
                </a:cubicBezTo>
                <a:lnTo>
                  <a:pt x="528638" y="393383"/>
                </a:lnTo>
                <a:cubicBezTo>
                  <a:pt x="521017" y="390525"/>
                  <a:pt x="514350" y="387667"/>
                  <a:pt x="508635" y="385763"/>
                </a:cubicBezTo>
                <a:cubicBezTo>
                  <a:pt x="501967" y="383858"/>
                  <a:pt x="496252" y="382905"/>
                  <a:pt x="489585" y="382905"/>
                </a:cubicBezTo>
                <a:cubicBezTo>
                  <a:pt x="478155" y="382905"/>
                  <a:pt x="472440" y="385763"/>
                  <a:pt x="472440" y="392430"/>
                </a:cubicBezTo>
                <a:cubicBezTo>
                  <a:pt x="472440" y="396240"/>
                  <a:pt x="474345" y="399097"/>
                  <a:pt x="478155" y="401955"/>
                </a:cubicBezTo>
                <a:cubicBezTo>
                  <a:pt x="481965" y="404813"/>
                  <a:pt x="490538" y="408622"/>
                  <a:pt x="502920" y="413385"/>
                </a:cubicBezTo>
                <a:cubicBezTo>
                  <a:pt x="514350" y="418147"/>
                  <a:pt x="521970" y="421958"/>
                  <a:pt x="527685" y="425767"/>
                </a:cubicBezTo>
                <a:cubicBezTo>
                  <a:pt x="533400" y="429578"/>
                  <a:pt x="537210" y="434340"/>
                  <a:pt x="539115" y="439103"/>
                </a:cubicBezTo>
                <a:cubicBezTo>
                  <a:pt x="541020" y="444817"/>
                  <a:pt x="541972" y="451485"/>
                  <a:pt x="541972" y="458153"/>
                </a:cubicBezTo>
                <a:moveTo>
                  <a:pt x="633413" y="472440"/>
                </a:moveTo>
                <a:cubicBezTo>
                  <a:pt x="640080" y="472440"/>
                  <a:pt x="648652" y="470535"/>
                  <a:pt x="658177" y="467678"/>
                </a:cubicBezTo>
                <a:lnTo>
                  <a:pt x="658177" y="497205"/>
                </a:lnTo>
                <a:cubicBezTo>
                  <a:pt x="648652" y="501967"/>
                  <a:pt x="636270" y="503872"/>
                  <a:pt x="621983" y="503872"/>
                </a:cubicBezTo>
                <a:cubicBezTo>
                  <a:pt x="605790" y="503872"/>
                  <a:pt x="594360" y="500063"/>
                  <a:pt x="587693" y="491490"/>
                </a:cubicBezTo>
                <a:cubicBezTo>
                  <a:pt x="581025" y="482917"/>
                  <a:pt x="577215" y="471488"/>
                  <a:pt x="577215" y="455295"/>
                </a:cubicBezTo>
                <a:lnTo>
                  <a:pt x="577215" y="385763"/>
                </a:lnTo>
                <a:lnTo>
                  <a:pt x="558165" y="385763"/>
                </a:lnTo>
                <a:lnTo>
                  <a:pt x="558165" y="369570"/>
                </a:lnTo>
                <a:lnTo>
                  <a:pt x="580072" y="356235"/>
                </a:lnTo>
                <a:lnTo>
                  <a:pt x="591502" y="325755"/>
                </a:lnTo>
                <a:lnTo>
                  <a:pt x="616268" y="325755"/>
                </a:lnTo>
                <a:lnTo>
                  <a:pt x="616268" y="356235"/>
                </a:lnTo>
                <a:lnTo>
                  <a:pt x="656272" y="356235"/>
                </a:lnTo>
                <a:lnTo>
                  <a:pt x="656272" y="385763"/>
                </a:lnTo>
                <a:lnTo>
                  <a:pt x="616268" y="385763"/>
                </a:lnTo>
                <a:lnTo>
                  <a:pt x="616268" y="455295"/>
                </a:lnTo>
                <a:cubicBezTo>
                  <a:pt x="616268" y="461010"/>
                  <a:pt x="618172" y="464820"/>
                  <a:pt x="621030" y="467678"/>
                </a:cubicBezTo>
                <a:cubicBezTo>
                  <a:pt x="623888" y="471488"/>
                  <a:pt x="627697" y="472440"/>
                  <a:pt x="633413" y="472440"/>
                </a:cubicBezTo>
                <a:moveTo>
                  <a:pt x="778193" y="501015"/>
                </a:moveTo>
                <a:lnTo>
                  <a:pt x="770572" y="481013"/>
                </a:lnTo>
                <a:lnTo>
                  <a:pt x="769620" y="481013"/>
                </a:lnTo>
                <a:cubicBezTo>
                  <a:pt x="762952" y="489585"/>
                  <a:pt x="756285" y="495300"/>
                  <a:pt x="749618" y="498158"/>
                </a:cubicBezTo>
                <a:cubicBezTo>
                  <a:pt x="742950" y="501015"/>
                  <a:pt x="733425" y="502920"/>
                  <a:pt x="721995" y="502920"/>
                </a:cubicBezTo>
                <a:cubicBezTo>
                  <a:pt x="707708" y="502920"/>
                  <a:pt x="697230" y="499110"/>
                  <a:pt x="689610" y="491490"/>
                </a:cubicBezTo>
                <a:cubicBezTo>
                  <a:pt x="681990" y="483870"/>
                  <a:pt x="677227" y="472440"/>
                  <a:pt x="677227" y="458153"/>
                </a:cubicBezTo>
                <a:cubicBezTo>
                  <a:pt x="677227" y="442913"/>
                  <a:pt x="682943" y="431483"/>
                  <a:pt x="693420" y="423863"/>
                </a:cubicBezTo>
                <a:cubicBezTo>
                  <a:pt x="703897" y="416242"/>
                  <a:pt x="720090" y="412433"/>
                  <a:pt x="741997" y="411480"/>
                </a:cubicBezTo>
                <a:lnTo>
                  <a:pt x="766763" y="410528"/>
                </a:lnTo>
                <a:lnTo>
                  <a:pt x="766763" y="403860"/>
                </a:lnTo>
                <a:cubicBezTo>
                  <a:pt x="766763" y="389572"/>
                  <a:pt x="759143" y="381953"/>
                  <a:pt x="743902" y="381953"/>
                </a:cubicBezTo>
                <a:cubicBezTo>
                  <a:pt x="732472" y="381953"/>
                  <a:pt x="719138" y="385763"/>
                  <a:pt x="702945" y="392430"/>
                </a:cubicBezTo>
                <a:lnTo>
                  <a:pt x="689610" y="365760"/>
                </a:lnTo>
                <a:cubicBezTo>
                  <a:pt x="705802" y="357188"/>
                  <a:pt x="724852" y="352425"/>
                  <a:pt x="744855" y="352425"/>
                </a:cubicBezTo>
                <a:cubicBezTo>
                  <a:pt x="763905" y="352425"/>
                  <a:pt x="779145" y="356235"/>
                  <a:pt x="789622" y="364808"/>
                </a:cubicBezTo>
                <a:cubicBezTo>
                  <a:pt x="800100" y="373380"/>
                  <a:pt x="804863" y="385763"/>
                  <a:pt x="804863" y="402908"/>
                </a:cubicBezTo>
                <a:lnTo>
                  <a:pt x="804863" y="499110"/>
                </a:lnTo>
                <a:lnTo>
                  <a:pt x="778193" y="499110"/>
                </a:lnTo>
                <a:close/>
                <a:moveTo>
                  <a:pt x="702945" y="320040"/>
                </a:moveTo>
                <a:cubicBezTo>
                  <a:pt x="702945" y="314325"/>
                  <a:pt x="704850" y="310515"/>
                  <a:pt x="707708" y="306705"/>
                </a:cubicBezTo>
                <a:cubicBezTo>
                  <a:pt x="710565" y="303847"/>
                  <a:pt x="715327" y="301942"/>
                  <a:pt x="721043" y="301942"/>
                </a:cubicBezTo>
                <a:cubicBezTo>
                  <a:pt x="726758" y="301942"/>
                  <a:pt x="731520" y="303847"/>
                  <a:pt x="734377" y="306705"/>
                </a:cubicBezTo>
                <a:cubicBezTo>
                  <a:pt x="737235" y="309563"/>
                  <a:pt x="739140" y="314325"/>
                  <a:pt x="739140" y="319088"/>
                </a:cubicBezTo>
                <a:cubicBezTo>
                  <a:pt x="739140" y="323850"/>
                  <a:pt x="737235" y="328613"/>
                  <a:pt x="734377" y="331470"/>
                </a:cubicBezTo>
                <a:cubicBezTo>
                  <a:pt x="731520" y="334328"/>
                  <a:pt x="726758" y="336233"/>
                  <a:pt x="721043" y="336233"/>
                </a:cubicBezTo>
                <a:cubicBezTo>
                  <a:pt x="715327" y="336233"/>
                  <a:pt x="711518" y="334328"/>
                  <a:pt x="707708" y="331470"/>
                </a:cubicBezTo>
                <a:cubicBezTo>
                  <a:pt x="704850" y="329565"/>
                  <a:pt x="702945" y="325755"/>
                  <a:pt x="702945" y="320040"/>
                </a:cubicBezTo>
                <a:moveTo>
                  <a:pt x="766763" y="434340"/>
                </a:moveTo>
                <a:lnTo>
                  <a:pt x="751522" y="435292"/>
                </a:lnTo>
                <a:cubicBezTo>
                  <a:pt x="740093" y="435292"/>
                  <a:pt x="731520" y="438150"/>
                  <a:pt x="725805" y="441008"/>
                </a:cubicBezTo>
                <a:cubicBezTo>
                  <a:pt x="720090" y="444817"/>
                  <a:pt x="717233" y="450533"/>
                  <a:pt x="717233" y="458153"/>
                </a:cubicBezTo>
                <a:cubicBezTo>
                  <a:pt x="717233" y="469583"/>
                  <a:pt x="723900" y="474345"/>
                  <a:pt x="736283" y="474345"/>
                </a:cubicBezTo>
                <a:cubicBezTo>
                  <a:pt x="745808" y="474345"/>
                  <a:pt x="752475" y="471488"/>
                  <a:pt x="758190" y="466725"/>
                </a:cubicBezTo>
                <a:cubicBezTo>
                  <a:pt x="763905" y="461010"/>
                  <a:pt x="766763" y="454342"/>
                  <a:pt x="766763" y="445770"/>
                </a:cubicBezTo>
                <a:lnTo>
                  <a:pt x="766763" y="434340"/>
                </a:lnTo>
                <a:close/>
                <a:moveTo>
                  <a:pt x="755333" y="320040"/>
                </a:moveTo>
                <a:cubicBezTo>
                  <a:pt x="755333" y="314325"/>
                  <a:pt x="757238" y="309563"/>
                  <a:pt x="760095" y="306705"/>
                </a:cubicBezTo>
                <a:cubicBezTo>
                  <a:pt x="763905" y="303847"/>
                  <a:pt x="767715" y="302895"/>
                  <a:pt x="773430" y="302895"/>
                </a:cubicBezTo>
                <a:cubicBezTo>
                  <a:pt x="779145" y="302895"/>
                  <a:pt x="783908" y="304800"/>
                  <a:pt x="786765" y="307658"/>
                </a:cubicBezTo>
                <a:cubicBezTo>
                  <a:pt x="789622" y="310515"/>
                  <a:pt x="791527" y="315278"/>
                  <a:pt x="791527" y="320040"/>
                </a:cubicBezTo>
                <a:cubicBezTo>
                  <a:pt x="791527" y="324803"/>
                  <a:pt x="789622" y="329565"/>
                  <a:pt x="786765" y="332422"/>
                </a:cubicBezTo>
                <a:cubicBezTo>
                  <a:pt x="782955" y="335280"/>
                  <a:pt x="779145" y="337185"/>
                  <a:pt x="773430" y="337185"/>
                </a:cubicBezTo>
                <a:cubicBezTo>
                  <a:pt x="768668" y="337185"/>
                  <a:pt x="763905" y="336233"/>
                  <a:pt x="760095" y="333375"/>
                </a:cubicBezTo>
                <a:cubicBezTo>
                  <a:pt x="757238" y="330517"/>
                  <a:pt x="755333" y="325755"/>
                  <a:pt x="755333" y="320040"/>
                </a:cubicBezTo>
                <a:moveTo>
                  <a:pt x="926783" y="354330"/>
                </a:moveTo>
                <a:cubicBezTo>
                  <a:pt x="932497" y="354330"/>
                  <a:pt x="936308" y="354330"/>
                  <a:pt x="940118" y="355283"/>
                </a:cubicBezTo>
                <a:lnTo>
                  <a:pt x="937260" y="392430"/>
                </a:lnTo>
                <a:cubicBezTo>
                  <a:pt x="934402" y="391478"/>
                  <a:pt x="930593" y="391478"/>
                  <a:pt x="925830" y="391478"/>
                </a:cubicBezTo>
                <a:cubicBezTo>
                  <a:pt x="913447" y="391478"/>
                  <a:pt x="903922" y="394335"/>
                  <a:pt x="896302" y="401003"/>
                </a:cubicBezTo>
                <a:cubicBezTo>
                  <a:pt x="889635" y="407670"/>
                  <a:pt x="885825" y="416242"/>
                  <a:pt x="885825" y="427672"/>
                </a:cubicBezTo>
                <a:lnTo>
                  <a:pt x="885825" y="501015"/>
                </a:lnTo>
                <a:lnTo>
                  <a:pt x="846772" y="501015"/>
                </a:lnTo>
                <a:lnTo>
                  <a:pt x="846772" y="357188"/>
                </a:lnTo>
                <a:lnTo>
                  <a:pt x="876300" y="357188"/>
                </a:lnTo>
                <a:lnTo>
                  <a:pt x="882015" y="381000"/>
                </a:lnTo>
                <a:lnTo>
                  <a:pt x="883920" y="381000"/>
                </a:lnTo>
                <a:cubicBezTo>
                  <a:pt x="888683" y="373380"/>
                  <a:pt x="894397" y="366713"/>
                  <a:pt x="902018" y="360997"/>
                </a:cubicBezTo>
                <a:cubicBezTo>
                  <a:pt x="909638" y="357188"/>
                  <a:pt x="918210" y="354330"/>
                  <a:pt x="926783" y="354330"/>
                </a:cubicBezTo>
                <a:moveTo>
                  <a:pt x="1003935" y="422910"/>
                </a:moveTo>
                <a:lnTo>
                  <a:pt x="1021080" y="401003"/>
                </a:lnTo>
                <a:lnTo>
                  <a:pt x="1061085" y="357188"/>
                </a:lnTo>
                <a:lnTo>
                  <a:pt x="1105852" y="357188"/>
                </a:lnTo>
                <a:lnTo>
                  <a:pt x="1048702" y="420053"/>
                </a:lnTo>
                <a:lnTo>
                  <a:pt x="1109663" y="501967"/>
                </a:lnTo>
                <a:lnTo>
                  <a:pt x="1063943" y="501967"/>
                </a:lnTo>
                <a:lnTo>
                  <a:pt x="1022033" y="443865"/>
                </a:lnTo>
                <a:lnTo>
                  <a:pt x="1004888" y="457200"/>
                </a:lnTo>
                <a:lnTo>
                  <a:pt x="1004888" y="501967"/>
                </a:lnTo>
                <a:lnTo>
                  <a:pt x="965835" y="501967"/>
                </a:lnTo>
                <a:lnTo>
                  <a:pt x="965835" y="300990"/>
                </a:lnTo>
                <a:lnTo>
                  <a:pt x="1004888" y="300990"/>
                </a:lnTo>
                <a:lnTo>
                  <a:pt x="1004888" y="390525"/>
                </a:lnTo>
                <a:lnTo>
                  <a:pt x="1003935" y="422910"/>
                </a:lnTo>
                <a:lnTo>
                  <a:pt x="1003935" y="422910"/>
                </a:lnTo>
                <a:close/>
                <a:moveTo>
                  <a:pt x="1195388" y="503872"/>
                </a:moveTo>
                <a:cubicBezTo>
                  <a:pt x="1172527" y="503872"/>
                  <a:pt x="1154430" y="497205"/>
                  <a:pt x="1141095" y="484822"/>
                </a:cubicBezTo>
                <a:cubicBezTo>
                  <a:pt x="1127760" y="472440"/>
                  <a:pt x="1121093" y="454342"/>
                  <a:pt x="1121093" y="430530"/>
                </a:cubicBezTo>
                <a:cubicBezTo>
                  <a:pt x="1121093" y="406717"/>
                  <a:pt x="1126808" y="387667"/>
                  <a:pt x="1139190" y="374333"/>
                </a:cubicBezTo>
                <a:cubicBezTo>
                  <a:pt x="1151573" y="360997"/>
                  <a:pt x="1167765" y="354330"/>
                  <a:pt x="1189673" y="354330"/>
                </a:cubicBezTo>
                <a:cubicBezTo>
                  <a:pt x="1209675" y="354330"/>
                  <a:pt x="1225868" y="360045"/>
                  <a:pt x="1237298" y="371475"/>
                </a:cubicBezTo>
                <a:cubicBezTo>
                  <a:pt x="1248727" y="382905"/>
                  <a:pt x="1254443" y="399097"/>
                  <a:pt x="1254443" y="419100"/>
                </a:cubicBezTo>
                <a:lnTo>
                  <a:pt x="1254443" y="438150"/>
                </a:lnTo>
                <a:lnTo>
                  <a:pt x="1161098" y="438150"/>
                </a:lnTo>
                <a:cubicBezTo>
                  <a:pt x="1161098" y="449580"/>
                  <a:pt x="1164908" y="458153"/>
                  <a:pt x="1170623" y="463867"/>
                </a:cubicBezTo>
                <a:cubicBezTo>
                  <a:pt x="1176338" y="470535"/>
                  <a:pt x="1185863" y="473392"/>
                  <a:pt x="1196340" y="473392"/>
                </a:cubicBezTo>
                <a:cubicBezTo>
                  <a:pt x="1204913" y="473392"/>
                  <a:pt x="1213485" y="472440"/>
                  <a:pt x="1221105" y="470535"/>
                </a:cubicBezTo>
                <a:cubicBezTo>
                  <a:pt x="1228725" y="468630"/>
                  <a:pt x="1237298" y="465772"/>
                  <a:pt x="1244918" y="461963"/>
                </a:cubicBezTo>
                <a:lnTo>
                  <a:pt x="1244918" y="492442"/>
                </a:lnTo>
                <a:cubicBezTo>
                  <a:pt x="1238250" y="496253"/>
                  <a:pt x="1230630" y="498158"/>
                  <a:pt x="1223010" y="500063"/>
                </a:cubicBezTo>
                <a:cubicBezTo>
                  <a:pt x="1216343" y="502920"/>
                  <a:pt x="1206818" y="503872"/>
                  <a:pt x="1195388" y="503872"/>
                </a:cubicBezTo>
                <a:moveTo>
                  <a:pt x="1189673" y="382905"/>
                </a:moveTo>
                <a:cubicBezTo>
                  <a:pt x="1181100" y="382905"/>
                  <a:pt x="1174433" y="385763"/>
                  <a:pt x="1169670" y="390525"/>
                </a:cubicBezTo>
                <a:cubicBezTo>
                  <a:pt x="1164908" y="396240"/>
                  <a:pt x="1162050" y="402908"/>
                  <a:pt x="1161098" y="413385"/>
                </a:cubicBezTo>
                <a:lnTo>
                  <a:pt x="1216343" y="413385"/>
                </a:lnTo>
                <a:cubicBezTo>
                  <a:pt x="1216343" y="403860"/>
                  <a:pt x="1213485" y="396240"/>
                  <a:pt x="1208723" y="390525"/>
                </a:cubicBezTo>
                <a:cubicBezTo>
                  <a:pt x="1204913" y="384810"/>
                  <a:pt x="1198245" y="382905"/>
                  <a:pt x="1189673" y="382905"/>
                </a:cubicBezTo>
                <a:moveTo>
                  <a:pt x="1419225" y="501015"/>
                </a:moveTo>
                <a:lnTo>
                  <a:pt x="1380173" y="501015"/>
                </a:lnTo>
                <a:lnTo>
                  <a:pt x="1380173" y="417195"/>
                </a:lnTo>
                <a:cubicBezTo>
                  <a:pt x="1380173" y="406717"/>
                  <a:pt x="1378268" y="399097"/>
                  <a:pt x="1374458" y="393383"/>
                </a:cubicBezTo>
                <a:cubicBezTo>
                  <a:pt x="1370648" y="388620"/>
                  <a:pt x="1364933" y="385763"/>
                  <a:pt x="1356360" y="385763"/>
                </a:cubicBezTo>
                <a:cubicBezTo>
                  <a:pt x="1344930" y="385763"/>
                  <a:pt x="1337310" y="389572"/>
                  <a:pt x="1332548" y="397192"/>
                </a:cubicBezTo>
                <a:cubicBezTo>
                  <a:pt x="1327785" y="404813"/>
                  <a:pt x="1324927" y="417195"/>
                  <a:pt x="1324927" y="433388"/>
                </a:cubicBezTo>
                <a:lnTo>
                  <a:pt x="1324927" y="501015"/>
                </a:lnTo>
                <a:lnTo>
                  <a:pt x="1285875" y="501015"/>
                </a:lnTo>
                <a:lnTo>
                  <a:pt x="1285875" y="357188"/>
                </a:lnTo>
                <a:lnTo>
                  <a:pt x="1316355" y="357188"/>
                </a:lnTo>
                <a:lnTo>
                  <a:pt x="1322070" y="375285"/>
                </a:lnTo>
                <a:lnTo>
                  <a:pt x="1323975" y="375285"/>
                </a:lnTo>
                <a:cubicBezTo>
                  <a:pt x="1328738" y="368617"/>
                  <a:pt x="1334452" y="362903"/>
                  <a:pt x="1342073" y="359092"/>
                </a:cubicBezTo>
                <a:cubicBezTo>
                  <a:pt x="1349693" y="355283"/>
                  <a:pt x="1358265" y="353378"/>
                  <a:pt x="1368743" y="353378"/>
                </a:cubicBezTo>
                <a:cubicBezTo>
                  <a:pt x="1385888" y="353378"/>
                  <a:pt x="1398270" y="358140"/>
                  <a:pt x="1406843" y="366713"/>
                </a:cubicBezTo>
                <a:cubicBezTo>
                  <a:pt x="1415415" y="376238"/>
                  <a:pt x="1420177" y="388620"/>
                  <a:pt x="1420177" y="405765"/>
                </a:cubicBezTo>
                <a:lnTo>
                  <a:pt x="1420177" y="501015"/>
                </a:lnTo>
                <a:close/>
              </a:path>
            </a:pathLst>
          </a:custGeom>
          <a:solidFill>
            <a:srgbClr val="009D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C01BA90-EC96-534F-AD55-1857B02AF0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5704" y="4724400"/>
            <a:ext cx="5685321" cy="255006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der Einrichtung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B68BD80A-885C-E64C-ADCC-E4820EB8B1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5704" y="5120865"/>
            <a:ext cx="5684837" cy="254942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buNone/>
              <a:defRPr sz="1600"/>
            </a:lvl1pPr>
          </a:lstStyle>
          <a:p>
            <a:pPr lvl="0"/>
            <a:r>
              <a:rPr lang="de-DE" dirty="0"/>
              <a:t>Xx.xx.2019 • Max Mustermann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C0E11D-DA4E-A04E-A8BF-E0B4ACCAF91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49C470-9BA0-8748-8CDA-D089F0D3E7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D7FB338-84B2-7F49-A269-009A360612B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4216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5FC16EE8-510F-2441-9247-84CBCC178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549276"/>
            <a:ext cx="10658474" cy="26627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Kapitelheadline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79B434E-4444-9B43-B24C-4EB5214D4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015200"/>
            <a:ext cx="10658475" cy="962025"/>
          </a:xfrm>
        </p:spPr>
        <p:txBody>
          <a:bodyPr anchor="t" anchorCtr="0">
            <a:norm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2800"/>
            </a:lvl1pPr>
          </a:lstStyle>
          <a:p>
            <a:r>
              <a:rPr lang="de-DE" dirty="0"/>
              <a:t>Headline für Grafiken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269C404-F9F5-974F-9164-2B5D6A3947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2C0258E-2529-E946-AC19-75068AA2FEE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D7FB338-84B2-7F49-A269-009A360612B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5810FF7-02EE-9045-88A2-11382AC69E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596" y="-3325"/>
            <a:ext cx="2046404" cy="1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28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 und 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60FDC25-FF2E-5F45-A8D6-C8B1DE7C98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549276"/>
            <a:ext cx="10658474" cy="26627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Kapitelheadline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3723C89-93A4-B14A-83B5-D7A107C4C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015200"/>
            <a:ext cx="10658475" cy="962025"/>
          </a:xfrm>
        </p:spPr>
        <p:txBody>
          <a:bodyPr anchor="t" anchorCtr="0">
            <a:norm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2800"/>
            </a:lvl1pPr>
          </a:lstStyle>
          <a:p>
            <a:r>
              <a:rPr lang="de-DE" dirty="0"/>
              <a:t>Headline für Tabellen/Diagramme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0569706-FEFA-2249-B6F1-2964A871C7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EE9B26-DAF4-D34D-83DE-E904127CEF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D7FB338-84B2-7F49-A269-009A360612B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CCF4A9C-08AE-0C46-A027-41B45892D0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596" y="-3325"/>
            <a:ext cx="2046404" cy="1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51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049AC0F-07C3-9547-AE26-90909BC0F8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ACB36FE-6ACB-3345-8EF3-7F3FEA4D8A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FB338-84B2-7F49-A269-009A360612B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1099FF-D6EF-6047-9910-B11C6A9B43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596" y="-3325"/>
            <a:ext cx="2046404" cy="1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22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90462053-610E-6843-8872-352A5DB663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876" y="4941977"/>
            <a:ext cx="3665836" cy="1940737"/>
          </a:xfrm>
          <a:prstGeom prst="rect">
            <a:avLst/>
          </a:prstGeom>
        </p:spPr>
      </p:pic>
      <p:sp>
        <p:nvSpPr>
          <p:cNvPr id="12" name="Freihandform: Form 27">
            <a:extLst>
              <a:ext uri="{FF2B5EF4-FFF2-40B4-BE49-F238E27FC236}">
                <a16:creationId xmlns:a16="http://schemas.microsoft.com/office/drawing/2014/main" id="{35FF96BA-20DF-4048-BAFC-FA22A6AD0810}"/>
              </a:ext>
            </a:extLst>
          </p:cNvPr>
          <p:cNvSpPr/>
          <p:nvPr userDrawn="1"/>
        </p:nvSpPr>
        <p:spPr>
          <a:xfrm>
            <a:off x="10708831" y="5425484"/>
            <a:ext cx="971550" cy="1038225"/>
          </a:xfrm>
          <a:custGeom>
            <a:avLst/>
            <a:gdLst>
              <a:gd name="connsiteX0" fmla="*/ 303847 w 971550"/>
              <a:gd name="connsiteY0" fmla="*/ 122873 h 1038225"/>
              <a:gd name="connsiteX1" fmla="*/ 180975 w 971550"/>
              <a:gd name="connsiteY1" fmla="*/ 245745 h 1038225"/>
              <a:gd name="connsiteX2" fmla="*/ 58103 w 971550"/>
              <a:gd name="connsiteY2" fmla="*/ 122873 h 1038225"/>
              <a:gd name="connsiteX3" fmla="*/ 180975 w 971550"/>
              <a:gd name="connsiteY3" fmla="*/ 0 h 1038225"/>
              <a:gd name="connsiteX4" fmla="*/ 303847 w 971550"/>
              <a:gd name="connsiteY4" fmla="*/ 122873 h 1038225"/>
              <a:gd name="connsiteX5" fmla="*/ 958215 w 971550"/>
              <a:gd name="connsiteY5" fmla="*/ 752475 h 1038225"/>
              <a:gd name="connsiteX6" fmla="*/ 971550 w 971550"/>
              <a:gd name="connsiteY6" fmla="*/ 823913 h 1038225"/>
              <a:gd name="connsiteX7" fmla="*/ 956310 w 971550"/>
              <a:gd name="connsiteY7" fmla="*/ 910590 h 1038225"/>
              <a:gd name="connsiteX8" fmla="*/ 905828 w 971550"/>
              <a:gd name="connsiteY8" fmla="*/ 980123 h 1038225"/>
              <a:gd name="connsiteX9" fmla="*/ 810578 w 971550"/>
              <a:gd name="connsiteY9" fmla="*/ 1025843 h 1038225"/>
              <a:gd name="connsiteX10" fmla="*/ 661988 w 971550"/>
              <a:gd name="connsiteY10" fmla="*/ 1042035 h 1038225"/>
              <a:gd name="connsiteX11" fmla="*/ 615315 w 971550"/>
              <a:gd name="connsiteY11" fmla="*/ 1041083 h 1038225"/>
              <a:gd name="connsiteX12" fmla="*/ 576263 w 971550"/>
              <a:gd name="connsiteY12" fmla="*/ 1039177 h 1038225"/>
              <a:gd name="connsiteX13" fmla="*/ 539115 w 971550"/>
              <a:gd name="connsiteY13" fmla="*/ 1037273 h 1038225"/>
              <a:gd name="connsiteX14" fmla="*/ 497205 w 971550"/>
              <a:gd name="connsiteY14" fmla="*/ 1036320 h 1038225"/>
              <a:gd name="connsiteX15" fmla="*/ 10478 w 971550"/>
              <a:gd name="connsiteY15" fmla="*/ 1036320 h 1038225"/>
              <a:gd name="connsiteX16" fmla="*/ 0 w 971550"/>
              <a:gd name="connsiteY16" fmla="*/ 1025843 h 1038225"/>
              <a:gd name="connsiteX17" fmla="*/ 0 w 971550"/>
              <a:gd name="connsiteY17" fmla="*/ 976313 h 1038225"/>
              <a:gd name="connsiteX18" fmla="*/ 8573 w 971550"/>
              <a:gd name="connsiteY18" fmla="*/ 965835 h 1038225"/>
              <a:gd name="connsiteX19" fmla="*/ 71438 w 971550"/>
              <a:gd name="connsiteY19" fmla="*/ 954405 h 1038225"/>
              <a:gd name="connsiteX20" fmla="*/ 87630 w 971550"/>
              <a:gd name="connsiteY20" fmla="*/ 945833 h 1038225"/>
              <a:gd name="connsiteX21" fmla="*/ 93345 w 971550"/>
              <a:gd name="connsiteY21" fmla="*/ 928688 h 1038225"/>
              <a:gd name="connsiteX22" fmla="*/ 93345 w 971550"/>
              <a:gd name="connsiteY22" fmla="*/ 425768 h 1038225"/>
              <a:gd name="connsiteX23" fmla="*/ 87630 w 971550"/>
              <a:gd name="connsiteY23" fmla="*/ 408622 h 1038225"/>
              <a:gd name="connsiteX24" fmla="*/ 71438 w 971550"/>
              <a:gd name="connsiteY24" fmla="*/ 400050 h 1038225"/>
              <a:gd name="connsiteX25" fmla="*/ 8573 w 971550"/>
              <a:gd name="connsiteY25" fmla="*/ 387668 h 1038225"/>
              <a:gd name="connsiteX26" fmla="*/ 0 w 971550"/>
              <a:gd name="connsiteY26" fmla="*/ 377190 h 1038225"/>
              <a:gd name="connsiteX27" fmla="*/ 0 w 971550"/>
              <a:gd name="connsiteY27" fmla="*/ 327660 h 1038225"/>
              <a:gd name="connsiteX28" fmla="*/ 10478 w 971550"/>
              <a:gd name="connsiteY28" fmla="*/ 317183 h 1038225"/>
              <a:gd name="connsiteX29" fmla="*/ 494347 w 971550"/>
              <a:gd name="connsiteY29" fmla="*/ 317183 h 1038225"/>
              <a:gd name="connsiteX30" fmla="*/ 578168 w 971550"/>
              <a:gd name="connsiteY30" fmla="*/ 314325 h 1038225"/>
              <a:gd name="connsiteX31" fmla="*/ 664845 w 971550"/>
              <a:gd name="connsiteY31" fmla="*/ 311468 h 1038225"/>
              <a:gd name="connsiteX32" fmla="*/ 790575 w 971550"/>
              <a:gd name="connsiteY32" fmla="*/ 321945 h 1038225"/>
              <a:gd name="connsiteX33" fmla="*/ 869633 w 971550"/>
              <a:gd name="connsiteY33" fmla="*/ 354330 h 1038225"/>
              <a:gd name="connsiteX34" fmla="*/ 910590 w 971550"/>
              <a:gd name="connsiteY34" fmla="*/ 407670 h 1038225"/>
              <a:gd name="connsiteX35" fmla="*/ 922020 w 971550"/>
              <a:gd name="connsiteY35" fmla="*/ 481965 h 1038225"/>
              <a:gd name="connsiteX36" fmla="*/ 886778 w 971550"/>
              <a:gd name="connsiteY36" fmla="*/ 596265 h 1038225"/>
              <a:gd name="connsiteX37" fmla="*/ 802005 w 971550"/>
              <a:gd name="connsiteY37" fmla="*/ 651510 h 1038225"/>
              <a:gd name="connsiteX38" fmla="*/ 802005 w 971550"/>
              <a:gd name="connsiteY38" fmla="*/ 655320 h 1038225"/>
              <a:gd name="connsiteX39" fmla="*/ 862965 w 971550"/>
              <a:gd name="connsiteY39" fmla="*/ 668655 h 1038225"/>
              <a:gd name="connsiteX40" fmla="*/ 919163 w 971550"/>
              <a:gd name="connsiteY40" fmla="*/ 701993 h 1038225"/>
              <a:gd name="connsiteX41" fmla="*/ 958215 w 971550"/>
              <a:gd name="connsiteY41" fmla="*/ 752475 h 1038225"/>
              <a:gd name="connsiteX42" fmla="*/ 408622 w 971550"/>
              <a:gd name="connsiteY42" fmla="*/ 418147 h 1038225"/>
              <a:gd name="connsiteX43" fmla="*/ 387668 w 971550"/>
              <a:gd name="connsiteY43" fmla="*/ 391478 h 1038225"/>
              <a:gd name="connsiteX44" fmla="*/ 316230 w 971550"/>
              <a:gd name="connsiteY44" fmla="*/ 394335 h 1038225"/>
              <a:gd name="connsiteX45" fmla="*/ 289560 w 971550"/>
              <a:gd name="connsiteY45" fmla="*/ 399097 h 1038225"/>
              <a:gd name="connsiteX46" fmla="*/ 273368 w 971550"/>
              <a:gd name="connsiteY46" fmla="*/ 407670 h 1038225"/>
              <a:gd name="connsiteX47" fmla="*/ 267653 w 971550"/>
              <a:gd name="connsiteY47" fmla="*/ 424815 h 1038225"/>
              <a:gd name="connsiteX48" fmla="*/ 267653 w 971550"/>
              <a:gd name="connsiteY48" fmla="*/ 926783 h 1038225"/>
              <a:gd name="connsiteX49" fmla="*/ 273368 w 971550"/>
              <a:gd name="connsiteY49" fmla="*/ 943927 h 1038225"/>
              <a:gd name="connsiteX50" fmla="*/ 289560 w 971550"/>
              <a:gd name="connsiteY50" fmla="*/ 952500 h 1038225"/>
              <a:gd name="connsiteX51" fmla="*/ 387668 w 971550"/>
              <a:gd name="connsiteY51" fmla="*/ 960120 h 1038225"/>
              <a:gd name="connsiteX52" fmla="*/ 408622 w 971550"/>
              <a:gd name="connsiteY52" fmla="*/ 933450 h 1038225"/>
              <a:gd name="connsiteX53" fmla="*/ 408622 w 971550"/>
              <a:gd name="connsiteY53" fmla="*/ 932498 h 1038225"/>
              <a:gd name="connsiteX54" fmla="*/ 408622 w 971550"/>
              <a:gd name="connsiteY54" fmla="*/ 484822 h 1038225"/>
              <a:gd name="connsiteX55" fmla="*/ 408622 w 971550"/>
              <a:gd name="connsiteY55" fmla="*/ 422910 h 1038225"/>
              <a:gd name="connsiteX56" fmla="*/ 408622 w 971550"/>
              <a:gd name="connsiteY56" fmla="*/ 418147 h 1038225"/>
              <a:gd name="connsiteX57" fmla="*/ 584835 w 971550"/>
              <a:gd name="connsiteY57" fmla="*/ 614363 h 1038225"/>
              <a:gd name="connsiteX58" fmla="*/ 599122 w 971550"/>
              <a:gd name="connsiteY58" fmla="*/ 628650 h 1038225"/>
              <a:gd name="connsiteX59" fmla="*/ 653415 w 971550"/>
              <a:gd name="connsiteY59" fmla="*/ 629603 h 1038225"/>
              <a:gd name="connsiteX60" fmla="*/ 727710 w 971550"/>
              <a:gd name="connsiteY60" fmla="*/ 594360 h 1038225"/>
              <a:gd name="connsiteX61" fmla="*/ 750570 w 971550"/>
              <a:gd name="connsiteY61" fmla="*/ 495300 h 1038225"/>
              <a:gd name="connsiteX62" fmla="*/ 724853 w 971550"/>
              <a:gd name="connsiteY62" fmla="*/ 403860 h 1038225"/>
              <a:gd name="connsiteX63" fmla="*/ 644843 w 971550"/>
              <a:gd name="connsiteY63" fmla="*/ 375285 h 1038225"/>
              <a:gd name="connsiteX64" fmla="*/ 632460 w 971550"/>
              <a:gd name="connsiteY64" fmla="*/ 375285 h 1038225"/>
              <a:gd name="connsiteX65" fmla="*/ 598170 w 971550"/>
              <a:gd name="connsiteY65" fmla="*/ 378143 h 1038225"/>
              <a:gd name="connsiteX66" fmla="*/ 584835 w 971550"/>
              <a:gd name="connsiteY66" fmla="*/ 392430 h 1038225"/>
              <a:gd name="connsiteX67" fmla="*/ 584835 w 971550"/>
              <a:gd name="connsiteY67" fmla="*/ 614363 h 1038225"/>
              <a:gd name="connsiteX68" fmla="*/ 749618 w 971550"/>
              <a:gd name="connsiteY68" fmla="*/ 936308 h 1038225"/>
              <a:gd name="connsiteX69" fmla="*/ 779145 w 971550"/>
              <a:gd name="connsiteY69" fmla="*/ 828675 h 1038225"/>
              <a:gd name="connsiteX70" fmla="*/ 748665 w 971550"/>
              <a:gd name="connsiteY70" fmla="*/ 731520 h 1038225"/>
              <a:gd name="connsiteX71" fmla="*/ 661035 w 971550"/>
              <a:gd name="connsiteY71" fmla="*/ 703898 h 1038225"/>
              <a:gd name="connsiteX72" fmla="*/ 598170 w 971550"/>
              <a:gd name="connsiteY72" fmla="*/ 705803 h 1038225"/>
              <a:gd name="connsiteX73" fmla="*/ 583883 w 971550"/>
              <a:gd name="connsiteY73" fmla="*/ 720090 h 1038225"/>
              <a:gd name="connsiteX74" fmla="*/ 583883 w 971550"/>
              <a:gd name="connsiteY74" fmla="*/ 957263 h 1038225"/>
              <a:gd name="connsiteX75" fmla="*/ 596265 w 971550"/>
              <a:gd name="connsiteY75" fmla="*/ 971550 h 1038225"/>
              <a:gd name="connsiteX76" fmla="*/ 615315 w 971550"/>
              <a:gd name="connsiteY76" fmla="*/ 973455 h 1038225"/>
              <a:gd name="connsiteX77" fmla="*/ 653415 w 971550"/>
              <a:gd name="connsiteY77" fmla="*/ 975360 h 1038225"/>
              <a:gd name="connsiteX78" fmla="*/ 749618 w 971550"/>
              <a:gd name="connsiteY78" fmla="*/ 936308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971550" h="1038225">
                <a:moveTo>
                  <a:pt x="303847" y="122873"/>
                </a:moveTo>
                <a:cubicBezTo>
                  <a:pt x="303847" y="190500"/>
                  <a:pt x="248603" y="245745"/>
                  <a:pt x="180975" y="245745"/>
                </a:cubicBezTo>
                <a:cubicBezTo>
                  <a:pt x="113348" y="245745"/>
                  <a:pt x="58103" y="190500"/>
                  <a:pt x="58103" y="122873"/>
                </a:cubicBezTo>
                <a:cubicBezTo>
                  <a:pt x="58103" y="55245"/>
                  <a:pt x="113348" y="0"/>
                  <a:pt x="180975" y="0"/>
                </a:cubicBezTo>
                <a:cubicBezTo>
                  <a:pt x="248603" y="953"/>
                  <a:pt x="303847" y="55245"/>
                  <a:pt x="303847" y="122873"/>
                </a:cubicBezTo>
                <a:moveTo>
                  <a:pt x="958215" y="752475"/>
                </a:moveTo>
                <a:cubicBezTo>
                  <a:pt x="966788" y="773430"/>
                  <a:pt x="971550" y="797243"/>
                  <a:pt x="971550" y="823913"/>
                </a:cubicBezTo>
                <a:cubicBezTo>
                  <a:pt x="971550" y="855345"/>
                  <a:pt x="966788" y="883920"/>
                  <a:pt x="956310" y="910590"/>
                </a:cubicBezTo>
                <a:cubicBezTo>
                  <a:pt x="945833" y="937260"/>
                  <a:pt x="929640" y="960120"/>
                  <a:pt x="905828" y="980123"/>
                </a:cubicBezTo>
                <a:cubicBezTo>
                  <a:pt x="882015" y="1000125"/>
                  <a:pt x="850583" y="1015365"/>
                  <a:pt x="810578" y="1025843"/>
                </a:cubicBezTo>
                <a:cubicBezTo>
                  <a:pt x="770572" y="1037273"/>
                  <a:pt x="721043" y="1042035"/>
                  <a:pt x="661988" y="1042035"/>
                </a:cubicBezTo>
                <a:cubicBezTo>
                  <a:pt x="644843" y="1042035"/>
                  <a:pt x="629603" y="1042035"/>
                  <a:pt x="615315" y="1041083"/>
                </a:cubicBezTo>
                <a:cubicBezTo>
                  <a:pt x="601028" y="1040130"/>
                  <a:pt x="588645" y="1040130"/>
                  <a:pt x="576263" y="1039177"/>
                </a:cubicBezTo>
                <a:cubicBezTo>
                  <a:pt x="563880" y="1038225"/>
                  <a:pt x="551497" y="1038225"/>
                  <a:pt x="539115" y="1037273"/>
                </a:cubicBezTo>
                <a:cubicBezTo>
                  <a:pt x="526733" y="1036320"/>
                  <a:pt x="512445" y="1036320"/>
                  <a:pt x="497205" y="1036320"/>
                </a:cubicBezTo>
                <a:lnTo>
                  <a:pt x="10478" y="1036320"/>
                </a:lnTo>
                <a:cubicBezTo>
                  <a:pt x="4763" y="1036320"/>
                  <a:pt x="0" y="1031558"/>
                  <a:pt x="0" y="1025843"/>
                </a:cubicBezTo>
                <a:lnTo>
                  <a:pt x="0" y="976313"/>
                </a:lnTo>
                <a:cubicBezTo>
                  <a:pt x="0" y="971550"/>
                  <a:pt x="3810" y="966788"/>
                  <a:pt x="8573" y="965835"/>
                </a:cubicBezTo>
                <a:lnTo>
                  <a:pt x="71438" y="954405"/>
                </a:lnTo>
                <a:cubicBezTo>
                  <a:pt x="78105" y="953452"/>
                  <a:pt x="83820" y="950595"/>
                  <a:pt x="87630" y="945833"/>
                </a:cubicBezTo>
                <a:cubicBezTo>
                  <a:pt x="91440" y="941070"/>
                  <a:pt x="93345" y="935355"/>
                  <a:pt x="93345" y="928688"/>
                </a:cubicBezTo>
                <a:lnTo>
                  <a:pt x="93345" y="425768"/>
                </a:lnTo>
                <a:cubicBezTo>
                  <a:pt x="93345" y="419100"/>
                  <a:pt x="91440" y="413385"/>
                  <a:pt x="87630" y="408622"/>
                </a:cubicBezTo>
                <a:cubicBezTo>
                  <a:pt x="83820" y="403860"/>
                  <a:pt x="79058" y="401003"/>
                  <a:pt x="71438" y="400050"/>
                </a:cubicBezTo>
                <a:lnTo>
                  <a:pt x="8573" y="387668"/>
                </a:lnTo>
                <a:cubicBezTo>
                  <a:pt x="3810" y="386715"/>
                  <a:pt x="0" y="381953"/>
                  <a:pt x="0" y="377190"/>
                </a:cubicBezTo>
                <a:lnTo>
                  <a:pt x="0" y="327660"/>
                </a:lnTo>
                <a:cubicBezTo>
                  <a:pt x="0" y="321945"/>
                  <a:pt x="4763" y="317183"/>
                  <a:pt x="10478" y="317183"/>
                </a:cubicBezTo>
                <a:lnTo>
                  <a:pt x="494347" y="317183"/>
                </a:lnTo>
                <a:cubicBezTo>
                  <a:pt x="523875" y="317183"/>
                  <a:pt x="551497" y="316230"/>
                  <a:pt x="578168" y="314325"/>
                </a:cubicBezTo>
                <a:cubicBezTo>
                  <a:pt x="603885" y="312420"/>
                  <a:pt x="633413" y="311468"/>
                  <a:pt x="664845" y="311468"/>
                </a:cubicBezTo>
                <a:cubicBezTo>
                  <a:pt x="715328" y="311468"/>
                  <a:pt x="757238" y="315278"/>
                  <a:pt x="790575" y="321945"/>
                </a:cubicBezTo>
                <a:cubicBezTo>
                  <a:pt x="823913" y="329565"/>
                  <a:pt x="850583" y="340043"/>
                  <a:pt x="869633" y="354330"/>
                </a:cubicBezTo>
                <a:cubicBezTo>
                  <a:pt x="889635" y="368618"/>
                  <a:pt x="902970" y="385763"/>
                  <a:pt x="910590" y="407670"/>
                </a:cubicBezTo>
                <a:cubicBezTo>
                  <a:pt x="918210" y="428625"/>
                  <a:pt x="922020" y="453390"/>
                  <a:pt x="922020" y="481965"/>
                </a:cubicBezTo>
                <a:cubicBezTo>
                  <a:pt x="922020" y="529590"/>
                  <a:pt x="910590" y="567690"/>
                  <a:pt x="886778" y="596265"/>
                </a:cubicBezTo>
                <a:cubicBezTo>
                  <a:pt x="864870" y="622935"/>
                  <a:pt x="837247" y="641033"/>
                  <a:pt x="802005" y="651510"/>
                </a:cubicBezTo>
                <a:cubicBezTo>
                  <a:pt x="800100" y="652463"/>
                  <a:pt x="800100" y="654368"/>
                  <a:pt x="802005" y="655320"/>
                </a:cubicBezTo>
                <a:cubicBezTo>
                  <a:pt x="823913" y="657225"/>
                  <a:pt x="843915" y="661988"/>
                  <a:pt x="862965" y="668655"/>
                </a:cubicBezTo>
                <a:cubicBezTo>
                  <a:pt x="884872" y="676275"/>
                  <a:pt x="903922" y="687705"/>
                  <a:pt x="919163" y="701993"/>
                </a:cubicBezTo>
                <a:cubicBezTo>
                  <a:pt x="937260" y="714375"/>
                  <a:pt x="949643" y="731520"/>
                  <a:pt x="958215" y="752475"/>
                </a:cubicBezTo>
                <a:moveTo>
                  <a:pt x="408622" y="418147"/>
                </a:moveTo>
                <a:cubicBezTo>
                  <a:pt x="408622" y="405765"/>
                  <a:pt x="400050" y="394335"/>
                  <a:pt x="387668" y="391478"/>
                </a:cubicBezTo>
                <a:cubicBezTo>
                  <a:pt x="387668" y="391478"/>
                  <a:pt x="357188" y="386715"/>
                  <a:pt x="316230" y="394335"/>
                </a:cubicBezTo>
                <a:lnTo>
                  <a:pt x="289560" y="399097"/>
                </a:lnTo>
                <a:cubicBezTo>
                  <a:pt x="282893" y="401003"/>
                  <a:pt x="277178" y="403860"/>
                  <a:pt x="273368" y="407670"/>
                </a:cubicBezTo>
                <a:cubicBezTo>
                  <a:pt x="269558" y="412433"/>
                  <a:pt x="267653" y="418147"/>
                  <a:pt x="267653" y="424815"/>
                </a:cubicBezTo>
                <a:lnTo>
                  <a:pt x="267653" y="926783"/>
                </a:lnTo>
                <a:cubicBezTo>
                  <a:pt x="267653" y="933450"/>
                  <a:pt x="269558" y="940118"/>
                  <a:pt x="273368" y="943927"/>
                </a:cubicBezTo>
                <a:cubicBezTo>
                  <a:pt x="277178" y="948690"/>
                  <a:pt x="280988" y="950595"/>
                  <a:pt x="289560" y="952500"/>
                </a:cubicBezTo>
                <a:cubicBezTo>
                  <a:pt x="335280" y="963930"/>
                  <a:pt x="375285" y="962977"/>
                  <a:pt x="387668" y="960120"/>
                </a:cubicBezTo>
                <a:cubicBezTo>
                  <a:pt x="400050" y="957263"/>
                  <a:pt x="408622" y="946785"/>
                  <a:pt x="408622" y="933450"/>
                </a:cubicBezTo>
                <a:lnTo>
                  <a:pt x="408622" y="932498"/>
                </a:lnTo>
                <a:lnTo>
                  <a:pt x="408622" y="484822"/>
                </a:lnTo>
                <a:lnTo>
                  <a:pt x="408622" y="422910"/>
                </a:lnTo>
                <a:lnTo>
                  <a:pt x="408622" y="418147"/>
                </a:lnTo>
                <a:close/>
                <a:moveTo>
                  <a:pt x="584835" y="614363"/>
                </a:moveTo>
                <a:cubicBezTo>
                  <a:pt x="584835" y="621983"/>
                  <a:pt x="591503" y="628650"/>
                  <a:pt x="599122" y="628650"/>
                </a:cubicBezTo>
                <a:cubicBezTo>
                  <a:pt x="607695" y="628650"/>
                  <a:pt x="644843" y="629603"/>
                  <a:pt x="653415" y="629603"/>
                </a:cubicBezTo>
                <a:cubicBezTo>
                  <a:pt x="687705" y="629603"/>
                  <a:pt x="711518" y="618173"/>
                  <a:pt x="727710" y="594360"/>
                </a:cubicBezTo>
                <a:cubicBezTo>
                  <a:pt x="742950" y="571500"/>
                  <a:pt x="750570" y="538163"/>
                  <a:pt x="750570" y="495300"/>
                </a:cubicBezTo>
                <a:cubicBezTo>
                  <a:pt x="750570" y="452438"/>
                  <a:pt x="741997" y="421958"/>
                  <a:pt x="724853" y="403860"/>
                </a:cubicBezTo>
                <a:cubicBezTo>
                  <a:pt x="707708" y="384810"/>
                  <a:pt x="681038" y="375285"/>
                  <a:pt x="644843" y="375285"/>
                </a:cubicBezTo>
                <a:cubicBezTo>
                  <a:pt x="641985" y="375285"/>
                  <a:pt x="638175" y="375285"/>
                  <a:pt x="632460" y="375285"/>
                </a:cubicBezTo>
                <a:cubicBezTo>
                  <a:pt x="626745" y="375285"/>
                  <a:pt x="604838" y="377190"/>
                  <a:pt x="598170" y="378143"/>
                </a:cubicBezTo>
                <a:cubicBezTo>
                  <a:pt x="590550" y="379095"/>
                  <a:pt x="584835" y="384810"/>
                  <a:pt x="584835" y="392430"/>
                </a:cubicBezTo>
                <a:lnTo>
                  <a:pt x="584835" y="614363"/>
                </a:lnTo>
                <a:close/>
                <a:moveTo>
                  <a:pt x="749618" y="936308"/>
                </a:moveTo>
                <a:cubicBezTo>
                  <a:pt x="769620" y="910590"/>
                  <a:pt x="779145" y="874395"/>
                  <a:pt x="779145" y="828675"/>
                </a:cubicBezTo>
                <a:cubicBezTo>
                  <a:pt x="779145" y="782003"/>
                  <a:pt x="769620" y="749618"/>
                  <a:pt x="748665" y="731520"/>
                </a:cubicBezTo>
                <a:cubicBezTo>
                  <a:pt x="728663" y="713423"/>
                  <a:pt x="699135" y="703898"/>
                  <a:pt x="661035" y="703898"/>
                </a:cubicBezTo>
                <a:cubicBezTo>
                  <a:pt x="650558" y="703898"/>
                  <a:pt x="607695" y="704850"/>
                  <a:pt x="598170" y="705803"/>
                </a:cubicBezTo>
                <a:cubicBezTo>
                  <a:pt x="590550" y="705803"/>
                  <a:pt x="583883" y="712470"/>
                  <a:pt x="583883" y="720090"/>
                </a:cubicBezTo>
                <a:lnTo>
                  <a:pt x="583883" y="957263"/>
                </a:lnTo>
                <a:cubicBezTo>
                  <a:pt x="583883" y="964883"/>
                  <a:pt x="589597" y="970598"/>
                  <a:pt x="596265" y="971550"/>
                </a:cubicBezTo>
                <a:cubicBezTo>
                  <a:pt x="601980" y="972502"/>
                  <a:pt x="607695" y="973455"/>
                  <a:pt x="615315" y="973455"/>
                </a:cubicBezTo>
                <a:cubicBezTo>
                  <a:pt x="627697" y="974408"/>
                  <a:pt x="641033" y="975360"/>
                  <a:pt x="653415" y="975360"/>
                </a:cubicBezTo>
                <a:cubicBezTo>
                  <a:pt x="698183" y="974408"/>
                  <a:pt x="729615" y="962025"/>
                  <a:pt x="749618" y="936308"/>
                </a:cubicBezTo>
              </a:path>
            </a:pathLst>
          </a:custGeom>
          <a:solidFill>
            <a:srgbClr val="009D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" name="Freihandform: Form 28">
            <a:extLst>
              <a:ext uri="{FF2B5EF4-FFF2-40B4-BE49-F238E27FC236}">
                <a16:creationId xmlns:a16="http://schemas.microsoft.com/office/drawing/2014/main" id="{1C0FDDD3-1429-9F45-8B8E-DCAEF514707B}"/>
              </a:ext>
            </a:extLst>
          </p:cNvPr>
          <p:cNvSpPr/>
          <p:nvPr userDrawn="1"/>
        </p:nvSpPr>
        <p:spPr>
          <a:xfrm>
            <a:off x="9150541" y="5960790"/>
            <a:ext cx="1419225" cy="495300"/>
          </a:xfrm>
          <a:custGeom>
            <a:avLst/>
            <a:gdLst>
              <a:gd name="connsiteX0" fmla="*/ 82867 w 1419225"/>
              <a:gd name="connsiteY0" fmla="*/ 200025 h 495300"/>
              <a:gd name="connsiteX1" fmla="*/ 19050 w 1419225"/>
              <a:gd name="connsiteY1" fmla="*/ 33338 h 495300"/>
              <a:gd name="connsiteX2" fmla="*/ 18097 w 1419225"/>
              <a:gd name="connsiteY2" fmla="*/ 33338 h 495300"/>
              <a:gd name="connsiteX3" fmla="*/ 20002 w 1419225"/>
              <a:gd name="connsiteY3" fmla="*/ 80963 h 495300"/>
              <a:gd name="connsiteX4" fmla="*/ 20002 w 1419225"/>
              <a:gd name="connsiteY4" fmla="*/ 200977 h 495300"/>
              <a:gd name="connsiteX5" fmla="*/ 0 w 1419225"/>
              <a:gd name="connsiteY5" fmla="*/ 200977 h 495300"/>
              <a:gd name="connsiteX6" fmla="*/ 0 w 1419225"/>
              <a:gd name="connsiteY6" fmla="*/ 12383 h 495300"/>
              <a:gd name="connsiteX7" fmla="*/ 33338 w 1419225"/>
              <a:gd name="connsiteY7" fmla="*/ 12383 h 495300"/>
              <a:gd name="connsiteX8" fmla="*/ 93345 w 1419225"/>
              <a:gd name="connsiteY8" fmla="*/ 167640 h 495300"/>
              <a:gd name="connsiteX9" fmla="*/ 94297 w 1419225"/>
              <a:gd name="connsiteY9" fmla="*/ 167640 h 495300"/>
              <a:gd name="connsiteX10" fmla="*/ 154305 w 1419225"/>
              <a:gd name="connsiteY10" fmla="*/ 12383 h 495300"/>
              <a:gd name="connsiteX11" fmla="*/ 186690 w 1419225"/>
              <a:gd name="connsiteY11" fmla="*/ 12383 h 495300"/>
              <a:gd name="connsiteX12" fmla="*/ 186690 w 1419225"/>
              <a:gd name="connsiteY12" fmla="*/ 200977 h 495300"/>
              <a:gd name="connsiteX13" fmla="*/ 164782 w 1419225"/>
              <a:gd name="connsiteY13" fmla="*/ 200977 h 495300"/>
              <a:gd name="connsiteX14" fmla="*/ 164782 w 1419225"/>
              <a:gd name="connsiteY14" fmla="*/ 80010 h 495300"/>
              <a:gd name="connsiteX15" fmla="*/ 166688 w 1419225"/>
              <a:gd name="connsiteY15" fmla="*/ 34290 h 495300"/>
              <a:gd name="connsiteX16" fmla="*/ 165735 w 1419225"/>
              <a:gd name="connsiteY16" fmla="*/ 34290 h 495300"/>
              <a:gd name="connsiteX17" fmla="*/ 100965 w 1419225"/>
              <a:gd name="connsiteY17" fmla="*/ 200977 h 495300"/>
              <a:gd name="connsiteX18" fmla="*/ 82867 w 1419225"/>
              <a:gd name="connsiteY18" fmla="*/ 200977 h 495300"/>
              <a:gd name="connsiteX19" fmla="*/ 294322 w 1419225"/>
              <a:gd name="connsiteY19" fmla="*/ 202883 h 495300"/>
              <a:gd name="connsiteX20" fmla="*/ 244792 w 1419225"/>
              <a:gd name="connsiteY20" fmla="*/ 183833 h 495300"/>
              <a:gd name="connsiteX21" fmla="*/ 226695 w 1419225"/>
              <a:gd name="connsiteY21" fmla="*/ 130492 h 495300"/>
              <a:gd name="connsiteX22" fmla="*/ 243840 w 1419225"/>
              <a:gd name="connsiteY22" fmla="*/ 76200 h 495300"/>
              <a:gd name="connsiteX23" fmla="*/ 288607 w 1419225"/>
              <a:gd name="connsiteY23" fmla="*/ 56198 h 495300"/>
              <a:gd name="connsiteX24" fmla="*/ 330517 w 1419225"/>
              <a:gd name="connsiteY24" fmla="*/ 73342 h 495300"/>
              <a:gd name="connsiteX25" fmla="*/ 345757 w 1419225"/>
              <a:gd name="connsiteY25" fmla="*/ 119063 h 495300"/>
              <a:gd name="connsiteX26" fmla="*/ 345757 w 1419225"/>
              <a:gd name="connsiteY26" fmla="*/ 132398 h 495300"/>
              <a:gd name="connsiteX27" fmla="*/ 249555 w 1419225"/>
              <a:gd name="connsiteY27" fmla="*/ 132398 h 495300"/>
              <a:gd name="connsiteX28" fmla="*/ 261938 w 1419225"/>
              <a:gd name="connsiteY28" fmla="*/ 170498 h 495300"/>
              <a:gd name="connsiteX29" fmla="*/ 295275 w 1419225"/>
              <a:gd name="connsiteY29" fmla="*/ 183833 h 495300"/>
              <a:gd name="connsiteX30" fmla="*/ 340042 w 1419225"/>
              <a:gd name="connsiteY30" fmla="*/ 174308 h 495300"/>
              <a:gd name="connsiteX31" fmla="*/ 340042 w 1419225"/>
              <a:gd name="connsiteY31" fmla="*/ 193358 h 495300"/>
              <a:gd name="connsiteX32" fmla="*/ 318135 w 1419225"/>
              <a:gd name="connsiteY32" fmla="*/ 200025 h 495300"/>
              <a:gd name="connsiteX33" fmla="*/ 294322 w 1419225"/>
              <a:gd name="connsiteY33" fmla="*/ 202883 h 495300"/>
              <a:gd name="connsiteX34" fmla="*/ 288607 w 1419225"/>
              <a:gd name="connsiteY34" fmla="*/ 74295 h 495300"/>
              <a:gd name="connsiteX35" fmla="*/ 261938 w 1419225"/>
              <a:gd name="connsiteY35" fmla="*/ 85725 h 495300"/>
              <a:gd name="connsiteX36" fmla="*/ 249555 w 1419225"/>
              <a:gd name="connsiteY36" fmla="*/ 116205 h 495300"/>
              <a:gd name="connsiteX37" fmla="*/ 323850 w 1419225"/>
              <a:gd name="connsiteY37" fmla="*/ 116205 h 495300"/>
              <a:gd name="connsiteX38" fmla="*/ 315278 w 1419225"/>
              <a:gd name="connsiteY38" fmla="*/ 84773 h 495300"/>
              <a:gd name="connsiteX39" fmla="*/ 288607 w 1419225"/>
              <a:gd name="connsiteY39" fmla="*/ 74295 h 495300"/>
              <a:gd name="connsiteX40" fmla="*/ 480060 w 1419225"/>
              <a:gd name="connsiteY40" fmla="*/ 200025 h 495300"/>
              <a:gd name="connsiteX41" fmla="*/ 480060 w 1419225"/>
              <a:gd name="connsiteY41" fmla="*/ 108585 h 495300"/>
              <a:gd name="connsiteX42" fmla="*/ 472440 w 1419225"/>
              <a:gd name="connsiteY42" fmla="*/ 82867 h 495300"/>
              <a:gd name="connsiteX43" fmla="*/ 447675 w 1419225"/>
              <a:gd name="connsiteY43" fmla="*/ 74295 h 495300"/>
              <a:gd name="connsiteX44" fmla="*/ 415290 w 1419225"/>
              <a:gd name="connsiteY44" fmla="*/ 86677 h 495300"/>
              <a:gd name="connsiteX45" fmla="*/ 404813 w 1419225"/>
              <a:gd name="connsiteY45" fmla="*/ 126683 h 495300"/>
              <a:gd name="connsiteX46" fmla="*/ 404813 w 1419225"/>
              <a:gd name="connsiteY46" fmla="*/ 200977 h 495300"/>
              <a:gd name="connsiteX47" fmla="*/ 382905 w 1419225"/>
              <a:gd name="connsiteY47" fmla="*/ 200977 h 495300"/>
              <a:gd name="connsiteX48" fmla="*/ 382905 w 1419225"/>
              <a:gd name="connsiteY48" fmla="*/ 60008 h 495300"/>
              <a:gd name="connsiteX49" fmla="*/ 400050 w 1419225"/>
              <a:gd name="connsiteY49" fmla="*/ 60008 h 495300"/>
              <a:gd name="connsiteX50" fmla="*/ 403860 w 1419225"/>
              <a:gd name="connsiteY50" fmla="*/ 79058 h 495300"/>
              <a:gd name="connsiteX51" fmla="*/ 404813 w 1419225"/>
              <a:gd name="connsiteY51" fmla="*/ 79058 h 495300"/>
              <a:gd name="connsiteX52" fmla="*/ 422910 w 1419225"/>
              <a:gd name="connsiteY52" fmla="*/ 62865 h 495300"/>
              <a:gd name="connsiteX53" fmla="*/ 449580 w 1419225"/>
              <a:gd name="connsiteY53" fmla="*/ 57150 h 495300"/>
              <a:gd name="connsiteX54" fmla="*/ 487680 w 1419225"/>
              <a:gd name="connsiteY54" fmla="*/ 69533 h 495300"/>
              <a:gd name="connsiteX55" fmla="*/ 501015 w 1419225"/>
              <a:gd name="connsiteY55" fmla="*/ 108585 h 495300"/>
              <a:gd name="connsiteX56" fmla="*/ 501015 w 1419225"/>
              <a:gd name="connsiteY56" fmla="*/ 200977 h 495300"/>
              <a:gd name="connsiteX57" fmla="*/ 480060 w 1419225"/>
              <a:gd name="connsiteY57" fmla="*/ 200977 h 495300"/>
              <a:gd name="connsiteX58" fmla="*/ 636270 w 1419225"/>
              <a:gd name="connsiteY58" fmla="*/ 161925 h 495300"/>
              <a:gd name="connsiteX59" fmla="*/ 621983 w 1419225"/>
              <a:gd name="connsiteY59" fmla="*/ 192405 h 495300"/>
              <a:gd name="connsiteX60" fmla="*/ 581025 w 1419225"/>
              <a:gd name="connsiteY60" fmla="*/ 202883 h 495300"/>
              <a:gd name="connsiteX61" fmla="*/ 537210 w 1419225"/>
              <a:gd name="connsiteY61" fmla="*/ 194310 h 495300"/>
              <a:gd name="connsiteX62" fmla="*/ 537210 w 1419225"/>
              <a:gd name="connsiteY62" fmla="*/ 174308 h 495300"/>
              <a:gd name="connsiteX63" fmla="*/ 559118 w 1419225"/>
              <a:gd name="connsiteY63" fmla="*/ 182880 h 495300"/>
              <a:gd name="connsiteX64" fmla="*/ 581977 w 1419225"/>
              <a:gd name="connsiteY64" fmla="*/ 185738 h 495300"/>
              <a:gd name="connsiteX65" fmla="*/ 607695 w 1419225"/>
              <a:gd name="connsiteY65" fmla="*/ 180023 h 495300"/>
              <a:gd name="connsiteX66" fmla="*/ 616268 w 1419225"/>
              <a:gd name="connsiteY66" fmla="*/ 163830 h 495300"/>
              <a:gd name="connsiteX67" fmla="*/ 608647 w 1419225"/>
              <a:gd name="connsiteY67" fmla="*/ 149542 h 495300"/>
              <a:gd name="connsiteX68" fmla="*/ 581025 w 1419225"/>
              <a:gd name="connsiteY68" fmla="*/ 135255 h 495300"/>
              <a:gd name="connsiteX69" fmla="*/ 553402 w 1419225"/>
              <a:gd name="connsiteY69" fmla="*/ 122873 h 495300"/>
              <a:gd name="connsiteX70" fmla="*/ 541020 w 1419225"/>
              <a:gd name="connsiteY70" fmla="*/ 110490 h 495300"/>
              <a:gd name="connsiteX71" fmla="*/ 537210 w 1419225"/>
              <a:gd name="connsiteY71" fmla="*/ 94298 h 495300"/>
              <a:gd name="connsiteX72" fmla="*/ 551497 w 1419225"/>
              <a:gd name="connsiteY72" fmla="*/ 66675 h 495300"/>
              <a:gd name="connsiteX73" fmla="*/ 589597 w 1419225"/>
              <a:gd name="connsiteY73" fmla="*/ 57150 h 495300"/>
              <a:gd name="connsiteX74" fmla="*/ 634365 w 1419225"/>
              <a:gd name="connsiteY74" fmla="*/ 66675 h 495300"/>
              <a:gd name="connsiteX75" fmla="*/ 626745 w 1419225"/>
              <a:gd name="connsiteY75" fmla="*/ 83820 h 495300"/>
              <a:gd name="connsiteX76" fmla="*/ 588645 w 1419225"/>
              <a:gd name="connsiteY76" fmla="*/ 75248 h 495300"/>
              <a:gd name="connsiteX77" fmla="*/ 565785 w 1419225"/>
              <a:gd name="connsiteY77" fmla="*/ 80010 h 495300"/>
              <a:gd name="connsiteX78" fmla="*/ 558165 w 1419225"/>
              <a:gd name="connsiteY78" fmla="*/ 93345 h 495300"/>
              <a:gd name="connsiteX79" fmla="*/ 561022 w 1419225"/>
              <a:gd name="connsiteY79" fmla="*/ 102870 h 495300"/>
              <a:gd name="connsiteX80" fmla="*/ 570547 w 1419225"/>
              <a:gd name="connsiteY80" fmla="*/ 110490 h 495300"/>
              <a:gd name="connsiteX81" fmla="*/ 595313 w 1419225"/>
              <a:gd name="connsiteY81" fmla="*/ 120967 h 495300"/>
              <a:gd name="connsiteX82" fmla="*/ 629602 w 1419225"/>
              <a:gd name="connsiteY82" fmla="*/ 139065 h 495300"/>
              <a:gd name="connsiteX83" fmla="*/ 636270 w 1419225"/>
              <a:gd name="connsiteY83" fmla="*/ 161925 h 495300"/>
              <a:gd name="connsiteX84" fmla="*/ 727710 w 1419225"/>
              <a:gd name="connsiteY84" fmla="*/ 202883 h 495300"/>
              <a:gd name="connsiteX85" fmla="*/ 680085 w 1419225"/>
              <a:gd name="connsiteY85" fmla="*/ 183833 h 495300"/>
              <a:gd name="connsiteX86" fmla="*/ 662940 w 1419225"/>
              <a:gd name="connsiteY86" fmla="*/ 130492 h 495300"/>
              <a:gd name="connsiteX87" fmla="*/ 680085 w 1419225"/>
              <a:gd name="connsiteY87" fmla="*/ 75248 h 495300"/>
              <a:gd name="connsiteX88" fmla="*/ 728663 w 1419225"/>
              <a:gd name="connsiteY88" fmla="*/ 56198 h 495300"/>
              <a:gd name="connsiteX89" fmla="*/ 748665 w 1419225"/>
              <a:gd name="connsiteY89" fmla="*/ 58102 h 495300"/>
              <a:gd name="connsiteX90" fmla="*/ 764858 w 1419225"/>
              <a:gd name="connsiteY90" fmla="*/ 62865 h 495300"/>
              <a:gd name="connsiteX91" fmla="*/ 758190 w 1419225"/>
              <a:gd name="connsiteY91" fmla="*/ 80963 h 495300"/>
              <a:gd name="connsiteX92" fmla="*/ 742950 w 1419225"/>
              <a:gd name="connsiteY92" fmla="*/ 76200 h 495300"/>
              <a:gd name="connsiteX93" fmla="*/ 727710 w 1419225"/>
              <a:gd name="connsiteY93" fmla="*/ 74295 h 495300"/>
              <a:gd name="connsiteX94" fmla="*/ 684847 w 1419225"/>
              <a:gd name="connsiteY94" fmla="*/ 129540 h 495300"/>
              <a:gd name="connsiteX95" fmla="*/ 695325 w 1419225"/>
              <a:gd name="connsiteY95" fmla="*/ 169545 h 495300"/>
              <a:gd name="connsiteX96" fmla="*/ 726758 w 1419225"/>
              <a:gd name="connsiteY96" fmla="*/ 183833 h 495300"/>
              <a:gd name="connsiteX97" fmla="*/ 762952 w 1419225"/>
              <a:gd name="connsiteY97" fmla="*/ 176213 h 495300"/>
              <a:gd name="connsiteX98" fmla="*/ 762952 w 1419225"/>
              <a:gd name="connsiteY98" fmla="*/ 195263 h 495300"/>
              <a:gd name="connsiteX99" fmla="*/ 727710 w 1419225"/>
              <a:gd name="connsiteY99" fmla="*/ 202883 h 495300"/>
              <a:gd name="connsiteX100" fmla="*/ 893445 w 1419225"/>
              <a:gd name="connsiteY100" fmla="*/ 200025 h 495300"/>
              <a:gd name="connsiteX101" fmla="*/ 893445 w 1419225"/>
              <a:gd name="connsiteY101" fmla="*/ 108585 h 495300"/>
              <a:gd name="connsiteX102" fmla="*/ 885825 w 1419225"/>
              <a:gd name="connsiteY102" fmla="*/ 82867 h 495300"/>
              <a:gd name="connsiteX103" fmla="*/ 861060 w 1419225"/>
              <a:gd name="connsiteY103" fmla="*/ 74295 h 495300"/>
              <a:gd name="connsiteX104" fmla="*/ 828675 w 1419225"/>
              <a:gd name="connsiteY104" fmla="*/ 86677 h 495300"/>
              <a:gd name="connsiteX105" fmla="*/ 818197 w 1419225"/>
              <a:gd name="connsiteY105" fmla="*/ 126683 h 495300"/>
              <a:gd name="connsiteX106" fmla="*/ 818197 w 1419225"/>
              <a:gd name="connsiteY106" fmla="*/ 200977 h 495300"/>
              <a:gd name="connsiteX107" fmla="*/ 797243 w 1419225"/>
              <a:gd name="connsiteY107" fmla="*/ 200977 h 495300"/>
              <a:gd name="connsiteX108" fmla="*/ 797243 w 1419225"/>
              <a:gd name="connsiteY108" fmla="*/ 0 h 495300"/>
              <a:gd name="connsiteX109" fmla="*/ 818197 w 1419225"/>
              <a:gd name="connsiteY109" fmla="*/ 0 h 495300"/>
              <a:gd name="connsiteX110" fmla="*/ 818197 w 1419225"/>
              <a:gd name="connsiteY110" fmla="*/ 60960 h 495300"/>
              <a:gd name="connsiteX111" fmla="*/ 817245 w 1419225"/>
              <a:gd name="connsiteY111" fmla="*/ 79058 h 495300"/>
              <a:gd name="connsiteX112" fmla="*/ 818197 w 1419225"/>
              <a:gd name="connsiteY112" fmla="*/ 79058 h 495300"/>
              <a:gd name="connsiteX113" fmla="*/ 836295 w 1419225"/>
              <a:gd name="connsiteY113" fmla="*/ 62865 h 495300"/>
              <a:gd name="connsiteX114" fmla="*/ 862965 w 1419225"/>
              <a:gd name="connsiteY114" fmla="*/ 57150 h 495300"/>
              <a:gd name="connsiteX115" fmla="*/ 902018 w 1419225"/>
              <a:gd name="connsiteY115" fmla="*/ 69533 h 495300"/>
              <a:gd name="connsiteX116" fmla="*/ 915352 w 1419225"/>
              <a:gd name="connsiteY116" fmla="*/ 108585 h 495300"/>
              <a:gd name="connsiteX117" fmla="*/ 915352 w 1419225"/>
              <a:gd name="connsiteY117" fmla="*/ 200977 h 495300"/>
              <a:gd name="connsiteX118" fmla="*/ 893445 w 1419225"/>
              <a:gd name="connsiteY118" fmla="*/ 200977 h 495300"/>
              <a:gd name="connsiteX119" fmla="*/ 1049655 w 1419225"/>
              <a:gd name="connsiteY119" fmla="*/ 161925 h 495300"/>
              <a:gd name="connsiteX120" fmla="*/ 1035368 w 1419225"/>
              <a:gd name="connsiteY120" fmla="*/ 192405 h 495300"/>
              <a:gd name="connsiteX121" fmla="*/ 994410 w 1419225"/>
              <a:gd name="connsiteY121" fmla="*/ 202883 h 495300"/>
              <a:gd name="connsiteX122" fmla="*/ 950595 w 1419225"/>
              <a:gd name="connsiteY122" fmla="*/ 194310 h 495300"/>
              <a:gd name="connsiteX123" fmla="*/ 950595 w 1419225"/>
              <a:gd name="connsiteY123" fmla="*/ 174308 h 495300"/>
              <a:gd name="connsiteX124" fmla="*/ 972502 w 1419225"/>
              <a:gd name="connsiteY124" fmla="*/ 182880 h 495300"/>
              <a:gd name="connsiteX125" fmla="*/ 995363 w 1419225"/>
              <a:gd name="connsiteY125" fmla="*/ 185738 h 495300"/>
              <a:gd name="connsiteX126" fmla="*/ 1021080 w 1419225"/>
              <a:gd name="connsiteY126" fmla="*/ 180023 h 495300"/>
              <a:gd name="connsiteX127" fmla="*/ 1029652 w 1419225"/>
              <a:gd name="connsiteY127" fmla="*/ 163830 h 495300"/>
              <a:gd name="connsiteX128" fmla="*/ 1022033 w 1419225"/>
              <a:gd name="connsiteY128" fmla="*/ 149542 h 495300"/>
              <a:gd name="connsiteX129" fmla="*/ 994410 w 1419225"/>
              <a:gd name="connsiteY129" fmla="*/ 135255 h 495300"/>
              <a:gd name="connsiteX130" fmla="*/ 966788 w 1419225"/>
              <a:gd name="connsiteY130" fmla="*/ 122873 h 495300"/>
              <a:gd name="connsiteX131" fmla="*/ 954405 w 1419225"/>
              <a:gd name="connsiteY131" fmla="*/ 110490 h 495300"/>
              <a:gd name="connsiteX132" fmla="*/ 950595 w 1419225"/>
              <a:gd name="connsiteY132" fmla="*/ 94298 h 495300"/>
              <a:gd name="connsiteX133" fmla="*/ 964883 w 1419225"/>
              <a:gd name="connsiteY133" fmla="*/ 66675 h 495300"/>
              <a:gd name="connsiteX134" fmla="*/ 1002983 w 1419225"/>
              <a:gd name="connsiteY134" fmla="*/ 57150 h 495300"/>
              <a:gd name="connsiteX135" fmla="*/ 1047750 w 1419225"/>
              <a:gd name="connsiteY135" fmla="*/ 66675 h 495300"/>
              <a:gd name="connsiteX136" fmla="*/ 1040130 w 1419225"/>
              <a:gd name="connsiteY136" fmla="*/ 83820 h 495300"/>
              <a:gd name="connsiteX137" fmla="*/ 1002030 w 1419225"/>
              <a:gd name="connsiteY137" fmla="*/ 75248 h 495300"/>
              <a:gd name="connsiteX138" fmla="*/ 979170 w 1419225"/>
              <a:gd name="connsiteY138" fmla="*/ 80010 h 495300"/>
              <a:gd name="connsiteX139" fmla="*/ 971550 w 1419225"/>
              <a:gd name="connsiteY139" fmla="*/ 93345 h 495300"/>
              <a:gd name="connsiteX140" fmla="*/ 974408 w 1419225"/>
              <a:gd name="connsiteY140" fmla="*/ 102870 h 495300"/>
              <a:gd name="connsiteX141" fmla="*/ 983933 w 1419225"/>
              <a:gd name="connsiteY141" fmla="*/ 110490 h 495300"/>
              <a:gd name="connsiteX142" fmla="*/ 1008697 w 1419225"/>
              <a:gd name="connsiteY142" fmla="*/ 120967 h 495300"/>
              <a:gd name="connsiteX143" fmla="*/ 1042988 w 1419225"/>
              <a:gd name="connsiteY143" fmla="*/ 139065 h 495300"/>
              <a:gd name="connsiteX144" fmla="*/ 1049655 w 1419225"/>
              <a:gd name="connsiteY144" fmla="*/ 161925 h 495300"/>
              <a:gd name="connsiteX145" fmla="*/ 1144905 w 1419225"/>
              <a:gd name="connsiteY145" fmla="*/ 202883 h 495300"/>
              <a:gd name="connsiteX146" fmla="*/ 1095375 w 1419225"/>
              <a:gd name="connsiteY146" fmla="*/ 183833 h 495300"/>
              <a:gd name="connsiteX147" fmla="*/ 1077277 w 1419225"/>
              <a:gd name="connsiteY147" fmla="*/ 130492 h 495300"/>
              <a:gd name="connsiteX148" fmla="*/ 1094423 w 1419225"/>
              <a:gd name="connsiteY148" fmla="*/ 76200 h 495300"/>
              <a:gd name="connsiteX149" fmla="*/ 1139190 w 1419225"/>
              <a:gd name="connsiteY149" fmla="*/ 56198 h 495300"/>
              <a:gd name="connsiteX150" fmla="*/ 1181100 w 1419225"/>
              <a:gd name="connsiteY150" fmla="*/ 73342 h 495300"/>
              <a:gd name="connsiteX151" fmla="*/ 1196340 w 1419225"/>
              <a:gd name="connsiteY151" fmla="*/ 119063 h 495300"/>
              <a:gd name="connsiteX152" fmla="*/ 1196340 w 1419225"/>
              <a:gd name="connsiteY152" fmla="*/ 132398 h 495300"/>
              <a:gd name="connsiteX153" fmla="*/ 1099185 w 1419225"/>
              <a:gd name="connsiteY153" fmla="*/ 132398 h 495300"/>
              <a:gd name="connsiteX154" fmla="*/ 1111568 w 1419225"/>
              <a:gd name="connsiteY154" fmla="*/ 170498 h 495300"/>
              <a:gd name="connsiteX155" fmla="*/ 1144905 w 1419225"/>
              <a:gd name="connsiteY155" fmla="*/ 183833 h 495300"/>
              <a:gd name="connsiteX156" fmla="*/ 1189673 w 1419225"/>
              <a:gd name="connsiteY156" fmla="*/ 174308 h 495300"/>
              <a:gd name="connsiteX157" fmla="*/ 1189673 w 1419225"/>
              <a:gd name="connsiteY157" fmla="*/ 193358 h 495300"/>
              <a:gd name="connsiteX158" fmla="*/ 1167765 w 1419225"/>
              <a:gd name="connsiteY158" fmla="*/ 200025 h 495300"/>
              <a:gd name="connsiteX159" fmla="*/ 1144905 w 1419225"/>
              <a:gd name="connsiteY159" fmla="*/ 202883 h 495300"/>
              <a:gd name="connsiteX160" fmla="*/ 1138238 w 1419225"/>
              <a:gd name="connsiteY160" fmla="*/ 74295 h 495300"/>
              <a:gd name="connsiteX161" fmla="*/ 1111568 w 1419225"/>
              <a:gd name="connsiteY161" fmla="*/ 85725 h 495300"/>
              <a:gd name="connsiteX162" fmla="*/ 1099185 w 1419225"/>
              <a:gd name="connsiteY162" fmla="*/ 116205 h 495300"/>
              <a:gd name="connsiteX163" fmla="*/ 1173480 w 1419225"/>
              <a:gd name="connsiteY163" fmla="*/ 116205 h 495300"/>
              <a:gd name="connsiteX164" fmla="*/ 1164908 w 1419225"/>
              <a:gd name="connsiteY164" fmla="*/ 84773 h 495300"/>
              <a:gd name="connsiteX165" fmla="*/ 1138238 w 1419225"/>
              <a:gd name="connsiteY165" fmla="*/ 74295 h 495300"/>
              <a:gd name="connsiteX166" fmla="*/ 1230630 w 1419225"/>
              <a:gd name="connsiteY166" fmla="*/ 20955 h 495300"/>
              <a:gd name="connsiteX167" fmla="*/ 1234440 w 1419225"/>
              <a:gd name="connsiteY167" fmla="*/ 10477 h 495300"/>
              <a:gd name="connsiteX168" fmla="*/ 1243013 w 1419225"/>
              <a:gd name="connsiteY168" fmla="*/ 6667 h 495300"/>
              <a:gd name="connsiteX169" fmla="*/ 1251585 w 1419225"/>
              <a:gd name="connsiteY169" fmla="*/ 10477 h 495300"/>
              <a:gd name="connsiteX170" fmla="*/ 1255395 w 1419225"/>
              <a:gd name="connsiteY170" fmla="*/ 20955 h 495300"/>
              <a:gd name="connsiteX171" fmla="*/ 1251585 w 1419225"/>
              <a:gd name="connsiteY171" fmla="*/ 31433 h 495300"/>
              <a:gd name="connsiteX172" fmla="*/ 1243013 w 1419225"/>
              <a:gd name="connsiteY172" fmla="*/ 35242 h 495300"/>
              <a:gd name="connsiteX173" fmla="*/ 1234440 w 1419225"/>
              <a:gd name="connsiteY173" fmla="*/ 31433 h 495300"/>
              <a:gd name="connsiteX174" fmla="*/ 1230630 w 1419225"/>
              <a:gd name="connsiteY174" fmla="*/ 20955 h 495300"/>
              <a:gd name="connsiteX175" fmla="*/ 1254443 w 1419225"/>
              <a:gd name="connsiteY175" fmla="*/ 200025 h 495300"/>
              <a:gd name="connsiteX176" fmla="*/ 1233488 w 1419225"/>
              <a:gd name="connsiteY176" fmla="*/ 200025 h 495300"/>
              <a:gd name="connsiteX177" fmla="*/ 1233488 w 1419225"/>
              <a:gd name="connsiteY177" fmla="*/ 59055 h 495300"/>
              <a:gd name="connsiteX178" fmla="*/ 1254443 w 1419225"/>
              <a:gd name="connsiteY178" fmla="*/ 59055 h 495300"/>
              <a:gd name="connsiteX179" fmla="*/ 1254443 w 1419225"/>
              <a:gd name="connsiteY179" fmla="*/ 200025 h 495300"/>
              <a:gd name="connsiteX180" fmla="*/ 1396365 w 1419225"/>
              <a:gd name="connsiteY180" fmla="*/ 200025 h 495300"/>
              <a:gd name="connsiteX181" fmla="*/ 1396365 w 1419225"/>
              <a:gd name="connsiteY181" fmla="*/ 108585 h 495300"/>
              <a:gd name="connsiteX182" fmla="*/ 1388745 w 1419225"/>
              <a:gd name="connsiteY182" fmla="*/ 82867 h 495300"/>
              <a:gd name="connsiteX183" fmla="*/ 1363980 w 1419225"/>
              <a:gd name="connsiteY183" fmla="*/ 74295 h 495300"/>
              <a:gd name="connsiteX184" fmla="*/ 1331595 w 1419225"/>
              <a:gd name="connsiteY184" fmla="*/ 86677 h 495300"/>
              <a:gd name="connsiteX185" fmla="*/ 1321118 w 1419225"/>
              <a:gd name="connsiteY185" fmla="*/ 126683 h 495300"/>
              <a:gd name="connsiteX186" fmla="*/ 1321118 w 1419225"/>
              <a:gd name="connsiteY186" fmla="*/ 200977 h 495300"/>
              <a:gd name="connsiteX187" fmla="*/ 1300163 w 1419225"/>
              <a:gd name="connsiteY187" fmla="*/ 200977 h 495300"/>
              <a:gd name="connsiteX188" fmla="*/ 1300163 w 1419225"/>
              <a:gd name="connsiteY188" fmla="*/ 60008 h 495300"/>
              <a:gd name="connsiteX189" fmla="*/ 1317308 w 1419225"/>
              <a:gd name="connsiteY189" fmla="*/ 60008 h 495300"/>
              <a:gd name="connsiteX190" fmla="*/ 1321118 w 1419225"/>
              <a:gd name="connsiteY190" fmla="*/ 79058 h 495300"/>
              <a:gd name="connsiteX191" fmla="*/ 1322070 w 1419225"/>
              <a:gd name="connsiteY191" fmla="*/ 79058 h 495300"/>
              <a:gd name="connsiteX192" fmla="*/ 1340168 w 1419225"/>
              <a:gd name="connsiteY192" fmla="*/ 62865 h 495300"/>
              <a:gd name="connsiteX193" fmla="*/ 1366838 w 1419225"/>
              <a:gd name="connsiteY193" fmla="*/ 57150 h 495300"/>
              <a:gd name="connsiteX194" fmla="*/ 1404938 w 1419225"/>
              <a:gd name="connsiteY194" fmla="*/ 69533 h 495300"/>
              <a:gd name="connsiteX195" fmla="*/ 1418273 w 1419225"/>
              <a:gd name="connsiteY195" fmla="*/ 108585 h 495300"/>
              <a:gd name="connsiteX196" fmla="*/ 1418273 w 1419225"/>
              <a:gd name="connsiteY196" fmla="*/ 200977 h 495300"/>
              <a:gd name="connsiteX197" fmla="*/ 1396365 w 1419225"/>
              <a:gd name="connsiteY197" fmla="*/ 200977 h 495300"/>
              <a:gd name="connsiteX198" fmla="*/ 541972 w 1419225"/>
              <a:gd name="connsiteY198" fmla="*/ 458153 h 495300"/>
              <a:gd name="connsiteX199" fmla="*/ 526733 w 1419225"/>
              <a:gd name="connsiteY199" fmla="*/ 491490 h 495300"/>
              <a:gd name="connsiteX200" fmla="*/ 481013 w 1419225"/>
              <a:gd name="connsiteY200" fmla="*/ 502920 h 495300"/>
              <a:gd name="connsiteX201" fmla="*/ 454342 w 1419225"/>
              <a:gd name="connsiteY201" fmla="*/ 501015 h 495300"/>
              <a:gd name="connsiteX202" fmla="*/ 433388 w 1419225"/>
              <a:gd name="connsiteY202" fmla="*/ 494347 h 495300"/>
              <a:gd name="connsiteX203" fmla="*/ 433388 w 1419225"/>
              <a:gd name="connsiteY203" fmla="*/ 461963 h 495300"/>
              <a:gd name="connsiteX204" fmla="*/ 458153 w 1419225"/>
              <a:gd name="connsiteY204" fmla="*/ 470535 h 495300"/>
              <a:gd name="connsiteX205" fmla="*/ 481965 w 1419225"/>
              <a:gd name="connsiteY205" fmla="*/ 474345 h 495300"/>
              <a:gd name="connsiteX206" fmla="*/ 502920 w 1419225"/>
              <a:gd name="connsiteY206" fmla="*/ 461963 h 495300"/>
              <a:gd name="connsiteX207" fmla="*/ 500063 w 1419225"/>
              <a:gd name="connsiteY207" fmla="*/ 454342 h 495300"/>
              <a:gd name="connsiteX208" fmla="*/ 490538 w 1419225"/>
              <a:gd name="connsiteY208" fmla="*/ 447675 h 495300"/>
              <a:gd name="connsiteX209" fmla="*/ 472440 w 1419225"/>
              <a:gd name="connsiteY209" fmla="*/ 439103 h 495300"/>
              <a:gd name="connsiteX210" fmla="*/ 447675 w 1419225"/>
              <a:gd name="connsiteY210" fmla="*/ 425767 h 495300"/>
              <a:gd name="connsiteX211" fmla="*/ 436245 w 1419225"/>
              <a:gd name="connsiteY211" fmla="*/ 412433 h 495300"/>
              <a:gd name="connsiteX212" fmla="*/ 432435 w 1419225"/>
              <a:gd name="connsiteY212" fmla="*/ 393383 h 495300"/>
              <a:gd name="connsiteX213" fmla="*/ 447675 w 1419225"/>
              <a:gd name="connsiteY213" fmla="*/ 363855 h 495300"/>
              <a:gd name="connsiteX214" fmla="*/ 489585 w 1419225"/>
              <a:gd name="connsiteY214" fmla="*/ 353378 h 495300"/>
              <a:gd name="connsiteX215" fmla="*/ 540068 w 1419225"/>
              <a:gd name="connsiteY215" fmla="*/ 364808 h 495300"/>
              <a:gd name="connsiteX216" fmla="*/ 528638 w 1419225"/>
              <a:gd name="connsiteY216" fmla="*/ 393383 h 495300"/>
              <a:gd name="connsiteX217" fmla="*/ 508635 w 1419225"/>
              <a:gd name="connsiteY217" fmla="*/ 385763 h 495300"/>
              <a:gd name="connsiteX218" fmla="*/ 489585 w 1419225"/>
              <a:gd name="connsiteY218" fmla="*/ 382905 h 495300"/>
              <a:gd name="connsiteX219" fmla="*/ 472440 w 1419225"/>
              <a:gd name="connsiteY219" fmla="*/ 392430 h 495300"/>
              <a:gd name="connsiteX220" fmla="*/ 478155 w 1419225"/>
              <a:gd name="connsiteY220" fmla="*/ 401955 h 495300"/>
              <a:gd name="connsiteX221" fmla="*/ 502920 w 1419225"/>
              <a:gd name="connsiteY221" fmla="*/ 413385 h 495300"/>
              <a:gd name="connsiteX222" fmla="*/ 527685 w 1419225"/>
              <a:gd name="connsiteY222" fmla="*/ 425767 h 495300"/>
              <a:gd name="connsiteX223" fmla="*/ 539115 w 1419225"/>
              <a:gd name="connsiteY223" fmla="*/ 439103 h 495300"/>
              <a:gd name="connsiteX224" fmla="*/ 541972 w 1419225"/>
              <a:gd name="connsiteY224" fmla="*/ 458153 h 495300"/>
              <a:gd name="connsiteX225" fmla="*/ 633413 w 1419225"/>
              <a:gd name="connsiteY225" fmla="*/ 472440 h 495300"/>
              <a:gd name="connsiteX226" fmla="*/ 658177 w 1419225"/>
              <a:gd name="connsiteY226" fmla="*/ 467678 h 495300"/>
              <a:gd name="connsiteX227" fmla="*/ 658177 w 1419225"/>
              <a:gd name="connsiteY227" fmla="*/ 497205 h 495300"/>
              <a:gd name="connsiteX228" fmla="*/ 621983 w 1419225"/>
              <a:gd name="connsiteY228" fmla="*/ 503872 h 495300"/>
              <a:gd name="connsiteX229" fmla="*/ 587693 w 1419225"/>
              <a:gd name="connsiteY229" fmla="*/ 491490 h 495300"/>
              <a:gd name="connsiteX230" fmla="*/ 577215 w 1419225"/>
              <a:gd name="connsiteY230" fmla="*/ 455295 h 495300"/>
              <a:gd name="connsiteX231" fmla="*/ 577215 w 1419225"/>
              <a:gd name="connsiteY231" fmla="*/ 385763 h 495300"/>
              <a:gd name="connsiteX232" fmla="*/ 558165 w 1419225"/>
              <a:gd name="connsiteY232" fmla="*/ 385763 h 495300"/>
              <a:gd name="connsiteX233" fmla="*/ 558165 w 1419225"/>
              <a:gd name="connsiteY233" fmla="*/ 369570 h 495300"/>
              <a:gd name="connsiteX234" fmla="*/ 580072 w 1419225"/>
              <a:gd name="connsiteY234" fmla="*/ 356235 h 495300"/>
              <a:gd name="connsiteX235" fmla="*/ 591502 w 1419225"/>
              <a:gd name="connsiteY235" fmla="*/ 325755 h 495300"/>
              <a:gd name="connsiteX236" fmla="*/ 616268 w 1419225"/>
              <a:gd name="connsiteY236" fmla="*/ 325755 h 495300"/>
              <a:gd name="connsiteX237" fmla="*/ 616268 w 1419225"/>
              <a:gd name="connsiteY237" fmla="*/ 356235 h 495300"/>
              <a:gd name="connsiteX238" fmla="*/ 656272 w 1419225"/>
              <a:gd name="connsiteY238" fmla="*/ 356235 h 495300"/>
              <a:gd name="connsiteX239" fmla="*/ 656272 w 1419225"/>
              <a:gd name="connsiteY239" fmla="*/ 385763 h 495300"/>
              <a:gd name="connsiteX240" fmla="*/ 616268 w 1419225"/>
              <a:gd name="connsiteY240" fmla="*/ 385763 h 495300"/>
              <a:gd name="connsiteX241" fmla="*/ 616268 w 1419225"/>
              <a:gd name="connsiteY241" fmla="*/ 455295 h 495300"/>
              <a:gd name="connsiteX242" fmla="*/ 621030 w 1419225"/>
              <a:gd name="connsiteY242" fmla="*/ 467678 h 495300"/>
              <a:gd name="connsiteX243" fmla="*/ 633413 w 1419225"/>
              <a:gd name="connsiteY243" fmla="*/ 472440 h 495300"/>
              <a:gd name="connsiteX244" fmla="*/ 778193 w 1419225"/>
              <a:gd name="connsiteY244" fmla="*/ 501015 h 495300"/>
              <a:gd name="connsiteX245" fmla="*/ 770572 w 1419225"/>
              <a:gd name="connsiteY245" fmla="*/ 481013 h 495300"/>
              <a:gd name="connsiteX246" fmla="*/ 769620 w 1419225"/>
              <a:gd name="connsiteY246" fmla="*/ 481013 h 495300"/>
              <a:gd name="connsiteX247" fmla="*/ 749618 w 1419225"/>
              <a:gd name="connsiteY247" fmla="*/ 498158 h 495300"/>
              <a:gd name="connsiteX248" fmla="*/ 721995 w 1419225"/>
              <a:gd name="connsiteY248" fmla="*/ 502920 h 495300"/>
              <a:gd name="connsiteX249" fmla="*/ 689610 w 1419225"/>
              <a:gd name="connsiteY249" fmla="*/ 491490 h 495300"/>
              <a:gd name="connsiteX250" fmla="*/ 677227 w 1419225"/>
              <a:gd name="connsiteY250" fmla="*/ 458153 h 495300"/>
              <a:gd name="connsiteX251" fmla="*/ 693420 w 1419225"/>
              <a:gd name="connsiteY251" fmla="*/ 423863 h 495300"/>
              <a:gd name="connsiteX252" fmla="*/ 741997 w 1419225"/>
              <a:gd name="connsiteY252" fmla="*/ 411480 h 495300"/>
              <a:gd name="connsiteX253" fmla="*/ 766763 w 1419225"/>
              <a:gd name="connsiteY253" fmla="*/ 410528 h 495300"/>
              <a:gd name="connsiteX254" fmla="*/ 766763 w 1419225"/>
              <a:gd name="connsiteY254" fmla="*/ 403860 h 495300"/>
              <a:gd name="connsiteX255" fmla="*/ 743902 w 1419225"/>
              <a:gd name="connsiteY255" fmla="*/ 381953 h 495300"/>
              <a:gd name="connsiteX256" fmla="*/ 702945 w 1419225"/>
              <a:gd name="connsiteY256" fmla="*/ 392430 h 495300"/>
              <a:gd name="connsiteX257" fmla="*/ 689610 w 1419225"/>
              <a:gd name="connsiteY257" fmla="*/ 365760 h 495300"/>
              <a:gd name="connsiteX258" fmla="*/ 744855 w 1419225"/>
              <a:gd name="connsiteY258" fmla="*/ 352425 h 495300"/>
              <a:gd name="connsiteX259" fmla="*/ 789622 w 1419225"/>
              <a:gd name="connsiteY259" fmla="*/ 364808 h 495300"/>
              <a:gd name="connsiteX260" fmla="*/ 804863 w 1419225"/>
              <a:gd name="connsiteY260" fmla="*/ 402908 h 495300"/>
              <a:gd name="connsiteX261" fmla="*/ 804863 w 1419225"/>
              <a:gd name="connsiteY261" fmla="*/ 499110 h 495300"/>
              <a:gd name="connsiteX262" fmla="*/ 778193 w 1419225"/>
              <a:gd name="connsiteY262" fmla="*/ 499110 h 495300"/>
              <a:gd name="connsiteX263" fmla="*/ 702945 w 1419225"/>
              <a:gd name="connsiteY263" fmla="*/ 320040 h 495300"/>
              <a:gd name="connsiteX264" fmla="*/ 707708 w 1419225"/>
              <a:gd name="connsiteY264" fmla="*/ 306705 h 495300"/>
              <a:gd name="connsiteX265" fmla="*/ 721043 w 1419225"/>
              <a:gd name="connsiteY265" fmla="*/ 301942 h 495300"/>
              <a:gd name="connsiteX266" fmla="*/ 734377 w 1419225"/>
              <a:gd name="connsiteY266" fmla="*/ 306705 h 495300"/>
              <a:gd name="connsiteX267" fmla="*/ 739140 w 1419225"/>
              <a:gd name="connsiteY267" fmla="*/ 319088 h 495300"/>
              <a:gd name="connsiteX268" fmla="*/ 734377 w 1419225"/>
              <a:gd name="connsiteY268" fmla="*/ 331470 h 495300"/>
              <a:gd name="connsiteX269" fmla="*/ 721043 w 1419225"/>
              <a:gd name="connsiteY269" fmla="*/ 336233 h 495300"/>
              <a:gd name="connsiteX270" fmla="*/ 707708 w 1419225"/>
              <a:gd name="connsiteY270" fmla="*/ 331470 h 495300"/>
              <a:gd name="connsiteX271" fmla="*/ 702945 w 1419225"/>
              <a:gd name="connsiteY271" fmla="*/ 320040 h 495300"/>
              <a:gd name="connsiteX272" fmla="*/ 766763 w 1419225"/>
              <a:gd name="connsiteY272" fmla="*/ 434340 h 495300"/>
              <a:gd name="connsiteX273" fmla="*/ 751522 w 1419225"/>
              <a:gd name="connsiteY273" fmla="*/ 435292 h 495300"/>
              <a:gd name="connsiteX274" fmla="*/ 725805 w 1419225"/>
              <a:gd name="connsiteY274" fmla="*/ 441008 h 495300"/>
              <a:gd name="connsiteX275" fmla="*/ 717233 w 1419225"/>
              <a:gd name="connsiteY275" fmla="*/ 458153 h 495300"/>
              <a:gd name="connsiteX276" fmla="*/ 736283 w 1419225"/>
              <a:gd name="connsiteY276" fmla="*/ 474345 h 495300"/>
              <a:gd name="connsiteX277" fmla="*/ 758190 w 1419225"/>
              <a:gd name="connsiteY277" fmla="*/ 466725 h 495300"/>
              <a:gd name="connsiteX278" fmla="*/ 766763 w 1419225"/>
              <a:gd name="connsiteY278" fmla="*/ 445770 h 495300"/>
              <a:gd name="connsiteX279" fmla="*/ 766763 w 1419225"/>
              <a:gd name="connsiteY279" fmla="*/ 434340 h 495300"/>
              <a:gd name="connsiteX280" fmla="*/ 755333 w 1419225"/>
              <a:gd name="connsiteY280" fmla="*/ 320040 h 495300"/>
              <a:gd name="connsiteX281" fmla="*/ 760095 w 1419225"/>
              <a:gd name="connsiteY281" fmla="*/ 306705 h 495300"/>
              <a:gd name="connsiteX282" fmla="*/ 773430 w 1419225"/>
              <a:gd name="connsiteY282" fmla="*/ 302895 h 495300"/>
              <a:gd name="connsiteX283" fmla="*/ 786765 w 1419225"/>
              <a:gd name="connsiteY283" fmla="*/ 307658 h 495300"/>
              <a:gd name="connsiteX284" fmla="*/ 791527 w 1419225"/>
              <a:gd name="connsiteY284" fmla="*/ 320040 h 495300"/>
              <a:gd name="connsiteX285" fmla="*/ 786765 w 1419225"/>
              <a:gd name="connsiteY285" fmla="*/ 332422 h 495300"/>
              <a:gd name="connsiteX286" fmla="*/ 773430 w 1419225"/>
              <a:gd name="connsiteY286" fmla="*/ 337185 h 495300"/>
              <a:gd name="connsiteX287" fmla="*/ 760095 w 1419225"/>
              <a:gd name="connsiteY287" fmla="*/ 333375 h 495300"/>
              <a:gd name="connsiteX288" fmla="*/ 755333 w 1419225"/>
              <a:gd name="connsiteY288" fmla="*/ 320040 h 495300"/>
              <a:gd name="connsiteX289" fmla="*/ 926783 w 1419225"/>
              <a:gd name="connsiteY289" fmla="*/ 354330 h 495300"/>
              <a:gd name="connsiteX290" fmla="*/ 940118 w 1419225"/>
              <a:gd name="connsiteY290" fmla="*/ 355283 h 495300"/>
              <a:gd name="connsiteX291" fmla="*/ 937260 w 1419225"/>
              <a:gd name="connsiteY291" fmla="*/ 392430 h 495300"/>
              <a:gd name="connsiteX292" fmla="*/ 925830 w 1419225"/>
              <a:gd name="connsiteY292" fmla="*/ 391478 h 495300"/>
              <a:gd name="connsiteX293" fmla="*/ 896302 w 1419225"/>
              <a:gd name="connsiteY293" fmla="*/ 401003 h 495300"/>
              <a:gd name="connsiteX294" fmla="*/ 885825 w 1419225"/>
              <a:gd name="connsiteY294" fmla="*/ 427672 h 495300"/>
              <a:gd name="connsiteX295" fmla="*/ 885825 w 1419225"/>
              <a:gd name="connsiteY295" fmla="*/ 501015 h 495300"/>
              <a:gd name="connsiteX296" fmla="*/ 846772 w 1419225"/>
              <a:gd name="connsiteY296" fmla="*/ 501015 h 495300"/>
              <a:gd name="connsiteX297" fmla="*/ 846772 w 1419225"/>
              <a:gd name="connsiteY297" fmla="*/ 357188 h 495300"/>
              <a:gd name="connsiteX298" fmla="*/ 876300 w 1419225"/>
              <a:gd name="connsiteY298" fmla="*/ 357188 h 495300"/>
              <a:gd name="connsiteX299" fmla="*/ 882015 w 1419225"/>
              <a:gd name="connsiteY299" fmla="*/ 381000 h 495300"/>
              <a:gd name="connsiteX300" fmla="*/ 883920 w 1419225"/>
              <a:gd name="connsiteY300" fmla="*/ 381000 h 495300"/>
              <a:gd name="connsiteX301" fmla="*/ 902018 w 1419225"/>
              <a:gd name="connsiteY301" fmla="*/ 360997 h 495300"/>
              <a:gd name="connsiteX302" fmla="*/ 926783 w 1419225"/>
              <a:gd name="connsiteY302" fmla="*/ 354330 h 495300"/>
              <a:gd name="connsiteX303" fmla="*/ 1003935 w 1419225"/>
              <a:gd name="connsiteY303" fmla="*/ 422910 h 495300"/>
              <a:gd name="connsiteX304" fmla="*/ 1021080 w 1419225"/>
              <a:gd name="connsiteY304" fmla="*/ 401003 h 495300"/>
              <a:gd name="connsiteX305" fmla="*/ 1061085 w 1419225"/>
              <a:gd name="connsiteY305" fmla="*/ 357188 h 495300"/>
              <a:gd name="connsiteX306" fmla="*/ 1105852 w 1419225"/>
              <a:gd name="connsiteY306" fmla="*/ 357188 h 495300"/>
              <a:gd name="connsiteX307" fmla="*/ 1048702 w 1419225"/>
              <a:gd name="connsiteY307" fmla="*/ 420053 h 495300"/>
              <a:gd name="connsiteX308" fmla="*/ 1109663 w 1419225"/>
              <a:gd name="connsiteY308" fmla="*/ 501967 h 495300"/>
              <a:gd name="connsiteX309" fmla="*/ 1063943 w 1419225"/>
              <a:gd name="connsiteY309" fmla="*/ 501967 h 495300"/>
              <a:gd name="connsiteX310" fmla="*/ 1022033 w 1419225"/>
              <a:gd name="connsiteY310" fmla="*/ 443865 h 495300"/>
              <a:gd name="connsiteX311" fmla="*/ 1004888 w 1419225"/>
              <a:gd name="connsiteY311" fmla="*/ 457200 h 495300"/>
              <a:gd name="connsiteX312" fmla="*/ 1004888 w 1419225"/>
              <a:gd name="connsiteY312" fmla="*/ 501967 h 495300"/>
              <a:gd name="connsiteX313" fmla="*/ 965835 w 1419225"/>
              <a:gd name="connsiteY313" fmla="*/ 501967 h 495300"/>
              <a:gd name="connsiteX314" fmla="*/ 965835 w 1419225"/>
              <a:gd name="connsiteY314" fmla="*/ 300990 h 495300"/>
              <a:gd name="connsiteX315" fmla="*/ 1004888 w 1419225"/>
              <a:gd name="connsiteY315" fmla="*/ 300990 h 495300"/>
              <a:gd name="connsiteX316" fmla="*/ 1004888 w 1419225"/>
              <a:gd name="connsiteY316" fmla="*/ 390525 h 495300"/>
              <a:gd name="connsiteX317" fmla="*/ 1003935 w 1419225"/>
              <a:gd name="connsiteY317" fmla="*/ 422910 h 495300"/>
              <a:gd name="connsiteX318" fmla="*/ 1003935 w 1419225"/>
              <a:gd name="connsiteY318" fmla="*/ 422910 h 495300"/>
              <a:gd name="connsiteX319" fmla="*/ 1195388 w 1419225"/>
              <a:gd name="connsiteY319" fmla="*/ 503872 h 495300"/>
              <a:gd name="connsiteX320" fmla="*/ 1141095 w 1419225"/>
              <a:gd name="connsiteY320" fmla="*/ 484822 h 495300"/>
              <a:gd name="connsiteX321" fmla="*/ 1121093 w 1419225"/>
              <a:gd name="connsiteY321" fmla="*/ 430530 h 495300"/>
              <a:gd name="connsiteX322" fmla="*/ 1139190 w 1419225"/>
              <a:gd name="connsiteY322" fmla="*/ 374333 h 495300"/>
              <a:gd name="connsiteX323" fmla="*/ 1189673 w 1419225"/>
              <a:gd name="connsiteY323" fmla="*/ 354330 h 495300"/>
              <a:gd name="connsiteX324" fmla="*/ 1237298 w 1419225"/>
              <a:gd name="connsiteY324" fmla="*/ 371475 h 495300"/>
              <a:gd name="connsiteX325" fmla="*/ 1254443 w 1419225"/>
              <a:gd name="connsiteY325" fmla="*/ 419100 h 495300"/>
              <a:gd name="connsiteX326" fmla="*/ 1254443 w 1419225"/>
              <a:gd name="connsiteY326" fmla="*/ 438150 h 495300"/>
              <a:gd name="connsiteX327" fmla="*/ 1161098 w 1419225"/>
              <a:gd name="connsiteY327" fmla="*/ 438150 h 495300"/>
              <a:gd name="connsiteX328" fmla="*/ 1170623 w 1419225"/>
              <a:gd name="connsiteY328" fmla="*/ 463867 h 495300"/>
              <a:gd name="connsiteX329" fmla="*/ 1196340 w 1419225"/>
              <a:gd name="connsiteY329" fmla="*/ 473392 h 495300"/>
              <a:gd name="connsiteX330" fmla="*/ 1221105 w 1419225"/>
              <a:gd name="connsiteY330" fmla="*/ 470535 h 495300"/>
              <a:gd name="connsiteX331" fmla="*/ 1244918 w 1419225"/>
              <a:gd name="connsiteY331" fmla="*/ 461963 h 495300"/>
              <a:gd name="connsiteX332" fmla="*/ 1244918 w 1419225"/>
              <a:gd name="connsiteY332" fmla="*/ 492442 h 495300"/>
              <a:gd name="connsiteX333" fmla="*/ 1223010 w 1419225"/>
              <a:gd name="connsiteY333" fmla="*/ 500063 h 495300"/>
              <a:gd name="connsiteX334" fmla="*/ 1195388 w 1419225"/>
              <a:gd name="connsiteY334" fmla="*/ 503872 h 495300"/>
              <a:gd name="connsiteX335" fmla="*/ 1189673 w 1419225"/>
              <a:gd name="connsiteY335" fmla="*/ 382905 h 495300"/>
              <a:gd name="connsiteX336" fmla="*/ 1169670 w 1419225"/>
              <a:gd name="connsiteY336" fmla="*/ 390525 h 495300"/>
              <a:gd name="connsiteX337" fmla="*/ 1161098 w 1419225"/>
              <a:gd name="connsiteY337" fmla="*/ 413385 h 495300"/>
              <a:gd name="connsiteX338" fmla="*/ 1216343 w 1419225"/>
              <a:gd name="connsiteY338" fmla="*/ 413385 h 495300"/>
              <a:gd name="connsiteX339" fmla="*/ 1208723 w 1419225"/>
              <a:gd name="connsiteY339" fmla="*/ 390525 h 495300"/>
              <a:gd name="connsiteX340" fmla="*/ 1189673 w 1419225"/>
              <a:gd name="connsiteY340" fmla="*/ 382905 h 495300"/>
              <a:gd name="connsiteX341" fmla="*/ 1419225 w 1419225"/>
              <a:gd name="connsiteY341" fmla="*/ 501015 h 495300"/>
              <a:gd name="connsiteX342" fmla="*/ 1380173 w 1419225"/>
              <a:gd name="connsiteY342" fmla="*/ 501015 h 495300"/>
              <a:gd name="connsiteX343" fmla="*/ 1380173 w 1419225"/>
              <a:gd name="connsiteY343" fmla="*/ 417195 h 495300"/>
              <a:gd name="connsiteX344" fmla="*/ 1374458 w 1419225"/>
              <a:gd name="connsiteY344" fmla="*/ 393383 h 495300"/>
              <a:gd name="connsiteX345" fmla="*/ 1356360 w 1419225"/>
              <a:gd name="connsiteY345" fmla="*/ 385763 h 495300"/>
              <a:gd name="connsiteX346" fmla="*/ 1332548 w 1419225"/>
              <a:gd name="connsiteY346" fmla="*/ 397192 h 495300"/>
              <a:gd name="connsiteX347" fmla="*/ 1324927 w 1419225"/>
              <a:gd name="connsiteY347" fmla="*/ 433388 h 495300"/>
              <a:gd name="connsiteX348" fmla="*/ 1324927 w 1419225"/>
              <a:gd name="connsiteY348" fmla="*/ 501015 h 495300"/>
              <a:gd name="connsiteX349" fmla="*/ 1285875 w 1419225"/>
              <a:gd name="connsiteY349" fmla="*/ 501015 h 495300"/>
              <a:gd name="connsiteX350" fmla="*/ 1285875 w 1419225"/>
              <a:gd name="connsiteY350" fmla="*/ 357188 h 495300"/>
              <a:gd name="connsiteX351" fmla="*/ 1316355 w 1419225"/>
              <a:gd name="connsiteY351" fmla="*/ 357188 h 495300"/>
              <a:gd name="connsiteX352" fmla="*/ 1322070 w 1419225"/>
              <a:gd name="connsiteY352" fmla="*/ 375285 h 495300"/>
              <a:gd name="connsiteX353" fmla="*/ 1323975 w 1419225"/>
              <a:gd name="connsiteY353" fmla="*/ 375285 h 495300"/>
              <a:gd name="connsiteX354" fmla="*/ 1342073 w 1419225"/>
              <a:gd name="connsiteY354" fmla="*/ 359092 h 495300"/>
              <a:gd name="connsiteX355" fmla="*/ 1368743 w 1419225"/>
              <a:gd name="connsiteY355" fmla="*/ 353378 h 495300"/>
              <a:gd name="connsiteX356" fmla="*/ 1406843 w 1419225"/>
              <a:gd name="connsiteY356" fmla="*/ 366713 h 495300"/>
              <a:gd name="connsiteX357" fmla="*/ 1420177 w 1419225"/>
              <a:gd name="connsiteY357" fmla="*/ 405765 h 495300"/>
              <a:gd name="connsiteX358" fmla="*/ 1420177 w 1419225"/>
              <a:gd name="connsiteY358" fmla="*/ 501015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1419225" h="495300">
                <a:moveTo>
                  <a:pt x="82867" y="200025"/>
                </a:moveTo>
                <a:lnTo>
                  <a:pt x="19050" y="33338"/>
                </a:lnTo>
                <a:lnTo>
                  <a:pt x="18097" y="33338"/>
                </a:lnTo>
                <a:cubicBezTo>
                  <a:pt x="19050" y="46673"/>
                  <a:pt x="20002" y="61913"/>
                  <a:pt x="20002" y="80963"/>
                </a:cubicBezTo>
                <a:lnTo>
                  <a:pt x="20002" y="200977"/>
                </a:lnTo>
                <a:lnTo>
                  <a:pt x="0" y="200977"/>
                </a:lnTo>
                <a:lnTo>
                  <a:pt x="0" y="12383"/>
                </a:lnTo>
                <a:lnTo>
                  <a:pt x="33338" y="12383"/>
                </a:lnTo>
                <a:lnTo>
                  <a:pt x="93345" y="167640"/>
                </a:lnTo>
                <a:lnTo>
                  <a:pt x="94297" y="167640"/>
                </a:lnTo>
                <a:lnTo>
                  <a:pt x="154305" y="12383"/>
                </a:lnTo>
                <a:lnTo>
                  <a:pt x="186690" y="12383"/>
                </a:lnTo>
                <a:lnTo>
                  <a:pt x="186690" y="200977"/>
                </a:lnTo>
                <a:lnTo>
                  <a:pt x="164782" y="200977"/>
                </a:lnTo>
                <a:lnTo>
                  <a:pt x="164782" y="80010"/>
                </a:lnTo>
                <a:cubicBezTo>
                  <a:pt x="164782" y="65723"/>
                  <a:pt x="165735" y="51435"/>
                  <a:pt x="166688" y="34290"/>
                </a:cubicBezTo>
                <a:lnTo>
                  <a:pt x="165735" y="34290"/>
                </a:lnTo>
                <a:lnTo>
                  <a:pt x="100965" y="200977"/>
                </a:lnTo>
                <a:lnTo>
                  <a:pt x="82867" y="200977"/>
                </a:lnTo>
                <a:close/>
                <a:moveTo>
                  <a:pt x="294322" y="202883"/>
                </a:moveTo>
                <a:cubicBezTo>
                  <a:pt x="273367" y="202883"/>
                  <a:pt x="257175" y="196215"/>
                  <a:pt x="244792" y="183833"/>
                </a:cubicBezTo>
                <a:cubicBezTo>
                  <a:pt x="232410" y="171450"/>
                  <a:pt x="226695" y="153352"/>
                  <a:pt x="226695" y="130492"/>
                </a:cubicBezTo>
                <a:cubicBezTo>
                  <a:pt x="226695" y="107633"/>
                  <a:pt x="232410" y="89535"/>
                  <a:pt x="243840" y="76200"/>
                </a:cubicBezTo>
                <a:cubicBezTo>
                  <a:pt x="255270" y="62865"/>
                  <a:pt x="270510" y="56198"/>
                  <a:pt x="288607" y="56198"/>
                </a:cubicBezTo>
                <a:cubicBezTo>
                  <a:pt x="306705" y="56198"/>
                  <a:pt x="320040" y="61913"/>
                  <a:pt x="330517" y="73342"/>
                </a:cubicBezTo>
                <a:cubicBezTo>
                  <a:pt x="340995" y="84773"/>
                  <a:pt x="345757" y="100013"/>
                  <a:pt x="345757" y="119063"/>
                </a:cubicBezTo>
                <a:lnTo>
                  <a:pt x="345757" y="132398"/>
                </a:lnTo>
                <a:lnTo>
                  <a:pt x="249555" y="132398"/>
                </a:lnTo>
                <a:cubicBezTo>
                  <a:pt x="249555" y="148590"/>
                  <a:pt x="254317" y="161925"/>
                  <a:pt x="261938" y="170498"/>
                </a:cubicBezTo>
                <a:cubicBezTo>
                  <a:pt x="269557" y="179070"/>
                  <a:pt x="280988" y="183833"/>
                  <a:pt x="295275" y="183833"/>
                </a:cubicBezTo>
                <a:cubicBezTo>
                  <a:pt x="310515" y="183833"/>
                  <a:pt x="325755" y="180975"/>
                  <a:pt x="340042" y="174308"/>
                </a:cubicBezTo>
                <a:lnTo>
                  <a:pt x="340042" y="193358"/>
                </a:lnTo>
                <a:cubicBezTo>
                  <a:pt x="332422" y="196215"/>
                  <a:pt x="325755" y="199073"/>
                  <a:pt x="318135" y="200025"/>
                </a:cubicBezTo>
                <a:cubicBezTo>
                  <a:pt x="312420" y="201930"/>
                  <a:pt x="303847" y="202883"/>
                  <a:pt x="294322" y="202883"/>
                </a:cubicBezTo>
                <a:moveTo>
                  <a:pt x="288607" y="74295"/>
                </a:moveTo>
                <a:cubicBezTo>
                  <a:pt x="277178" y="74295"/>
                  <a:pt x="268605" y="78105"/>
                  <a:pt x="261938" y="85725"/>
                </a:cubicBezTo>
                <a:cubicBezTo>
                  <a:pt x="255270" y="93345"/>
                  <a:pt x="251460" y="102870"/>
                  <a:pt x="249555" y="116205"/>
                </a:cubicBezTo>
                <a:lnTo>
                  <a:pt x="323850" y="116205"/>
                </a:lnTo>
                <a:cubicBezTo>
                  <a:pt x="323850" y="102870"/>
                  <a:pt x="320992" y="92392"/>
                  <a:pt x="315278" y="84773"/>
                </a:cubicBezTo>
                <a:cubicBezTo>
                  <a:pt x="308610" y="78105"/>
                  <a:pt x="300038" y="74295"/>
                  <a:pt x="288607" y="74295"/>
                </a:cubicBezTo>
                <a:moveTo>
                  <a:pt x="480060" y="200025"/>
                </a:moveTo>
                <a:lnTo>
                  <a:pt x="480060" y="108585"/>
                </a:lnTo>
                <a:cubicBezTo>
                  <a:pt x="480060" y="97155"/>
                  <a:pt x="477203" y="88583"/>
                  <a:pt x="472440" y="82867"/>
                </a:cubicBezTo>
                <a:cubicBezTo>
                  <a:pt x="466725" y="77152"/>
                  <a:pt x="459105" y="74295"/>
                  <a:pt x="447675" y="74295"/>
                </a:cubicBezTo>
                <a:cubicBezTo>
                  <a:pt x="432435" y="74295"/>
                  <a:pt x="421957" y="78105"/>
                  <a:pt x="415290" y="86677"/>
                </a:cubicBezTo>
                <a:cubicBezTo>
                  <a:pt x="408622" y="94298"/>
                  <a:pt x="404813" y="107633"/>
                  <a:pt x="404813" y="126683"/>
                </a:cubicBezTo>
                <a:lnTo>
                  <a:pt x="404813" y="200977"/>
                </a:lnTo>
                <a:lnTo>
                  <a:pt x="382905" y="200977"/>
                </a:lnTo>
                <a:lnTo>
                  <a:pt x="382905" y="60008"/>
                </a:lnTo>
                <a:lnTo>
                  <a:pt x="400050" y="60008"/>
                </a:lnTo>
                <a:lnTo>
                  <a:pt x="403860" y="79058"/>
                </a:lnTo>
                <a:lnTo>
                  <a:pt x="404813" y="79058"/>
                </a:lnTo>
                <a:cubicBezTo>
                  <a:pt x="409575" y="72390"/>
                  <a:pt x="415290" y="66675"/>
                  <a:pt x="422910" y="62865"/>
                </a:cubicBezTo>
                <a:cubicBezTo>
                  <a:pt x="430530" y="59055"/>
                  <a:pt x="440055" y="57150"/>
                  <a:pt x="449580" y="57150"/>
                </a:cubicBezTo>
                <a:cubicBezTo>
                  <a:pt x="466725" y="57150"/>
                  <a:pt x="479108" y="60960"/>
                  <a:pt x="487680" y="69533"/>
                </a:cubicBezTo>
                <a:cubicBezTo>
                  <a:pt x="496252" y="78105"/>
                  <a:pt x="501015" y="90488"/>
                  <a:pt x="501015" y="108585"/>
                </a:cubicBezTo>
                <a:lnTo>
                  <a:pt x="501015" y="200977"/>
                </a:lnTo>
                <a:lnTo>
                  <a:pt x="480060" y="200977"/>
                </a:lnTo>
                <a:close/>
                <a:moveTo>
                  <a:pt x="636270" y="161925"/>
                </a:moveTo>
                <a:cubicBezTo>
                  <a:pt x="636270" y="175260"/>
                  <a:pt x="631508" y="184785"/>
                  <a:pt x="621983" y="192405"/>
                </a:cubicBezTo>
                <a:cubicBezTo>
                  <a:pt x="612458" y="199073"/>
                  <a:pt x="598170" y="202883"/>
                  <a:pt x="581025" y="202883"/>
                </a:cubicBezTo>
                <a:cubicBezTo>
                  <a:pt x="561975" y="202883"/>
                  <a:pt x="547688" y="200025"/>
                  <a:pt x="537210" y="194310"/>
                </a:cubicBezTo>
                <a:lnTo>
                  <a:pt x="537210" y="174308"/>
                </a:lnTo>
                <a:cubicBezTo>
                  <a:pt x="543877" y="178117"/>
                  <a:pt x="551497" y="180023"/>
                  <a:pt x="559118" y="182880"/>
                </a:cubicBezTo>
                <a:cubicBezTo>
                  <a:pt x="566738" y="184785"/>
                  <a:pt x="574358" y="185738"/>
                  <a:pt x="581977" y="185738"/>
                </a:cubicBezTo>
                <a:cubicBezTo>
                  <a:pt x="593408" y="185738"/>
                  <a:pt x="601980" y="183833"/>
                  <a:pt x="607695" y="180023"/>
                </a:cubicBezTo>
                <a:cubicBezTo>
                  <a:pt x="613410" y="176213"/>
                  <a:pt x="616268" y="171450"/>
                  <a:pt x="616268" y="163830"/>
                </a:cubicBezTo>
                <a:cubicBezTo>
                  <a:pt x="616268" y="158115"/>
                  <a:pt x="614363" y="153352"/>
                  <a:pt x="608647" y="149542"/>
                </a:cubicBezTo>
                <a:cubicBezTo>
                  <a:pt x="603885" y="145733"/>
                  <a:pt x="594360" y="140970"/>
                  <a:pt x="581025" y="135255"/>
                </a:cubicBezTo>
                <a:cubicBezTo>
                  <a:pt x="567690" y="130492"/>
                  <a:pt x="558165" y="125730"/>
                  <a:pt x="553402" y="122873"/>
                </a:cubicBezTo>
                <a:cubicBezTo>
                  <a:pt x="547688" y="119063"/>
                  <a:pt x="543877" y="115252"/>
                  <a:pt x="541020" y="110490"/>
                </a:cubicBezTo>
                <a:cubicBezTo>
                  <a:pt x="538163" y="105727"/>
                  <a:pt x="537210" y="100013"/>
                  <a:pt x="537210" y="94298"/>
                </a:cubicBezTo>
                <a:cubicBezTo>
                  <a:pt x="537210" y="82867"/>
                  <a:pt x="541972" y="73342"/>
                  <a:pt x="551497" y="66675"/>
                </a:cubicBezTo>
                <a:cubicBezTo>
                  <a:pt x="561022" y="60008"/>
                  <a:pt x="573405" y="57150"/>
                  <a:pt x="589597" y="57150"/>
                </a:cubicBezTo>
                <a:cubicBezTo>
                  <a:pt x="604838" y="57150"/>
                  <a:pt x="620077" y="60008"/>
                  <a:pt x="634365" y="66675"/>
                </a:cubicBezTo>
                <a:lnTo>
                  <a:pt x="626745" y="83820"/>
                </a:lnTo>
                <a:cubicBezTo>
                  <a:pt x="612458" y="78105"/>
                  <a:pt x="600075" y="75248"/>
                  <a:pt x="588645" y="75248"/>
                </a:cubicBezTo>
                <a:cubicBezTo>
                  <a:pt x="578168" y="75248"/>
                  <a:pt x="570547" y="77152"/>
                  <a:pt x="565785" y="80010"/>
                </a:cubicBezTo>
                <a:cubicBezTo>
                  <a:pt x="561022" y="82867"/>
                  <a:pt x="558165" y="87630"/>
                  <a:pt x="558165" y="93345"/>
                </a:cubicBezTo>
                <a:cubicBezTo>
                  <a:pt x="558165" y="97155"/>
                  <a:pt x="559118" y="100013"/>
                  <a:pt x="561022" y="102870"/>
                </a:cubicBezTo>
                <a:cubicBezTo>
                  <a:pt x="562927" y="105727"/>
                  <a:pt x="565785" y="107633"/>
                  <a:pt x="570547" y="110490"/>
                </a:cubicBezTo>
                <a:cubicBezTo>
                  <a:pt x="575310" y="113348"/>
                  <a:pt x="582930" y="116205"/>
                  <a:pt x="595313" y="120967"/>
                </a:cubicBezTo>
                <a:cubicBezTo>
                  <a:pt x="612458" y="126683"/>
                  <a:pt x="622935" y="133350"/>
                  <a:pt x="629602" y="139065"/>
                </a:cubicBezTo>
                <a:cubicBezTo>
                  <a:pt x="633413" y="144780"/>
                  <a:pt x="636270" y="152400"/>
                  <a:pt x="636270" y="161925"/>
                </a:cubicBezTo>
                <a:moveTo>
                  <a:pt x="727710" y="202883"/>
                </a:moveTo>
                <a:cubicBezTo>
                  <a:pt x="707708" y="202883"/>
                  <a:pt x="691515" y="196215"/>
                  <a:pt x="680085" y="183833"/>
                </a:cubicBezTo>
                <a:cubicBezTo>
                  <a:pt x="668655" y="171450"/>
                  <a:pt x="662940" y="153352"/>
                  <a:pt x="662940" y="130492"/>
                </a:cubicBezTo>
                <a:cubicBezTo>
                  <a:pt x="662940" y="106680"/>
                  <a:pt x="668655" y="88583"/>
                  <a:pt x="680085" y="75248"/>
                </a:cubicBezTo>
                <a:cubicBezTo>
                  <a:pt x="691515" y="61913"/>
                  <a:pt x="707708" y="56198"/>
                  <a:pt x="728663" y="56198"/>
                </a:cubicBezTo>
                <a:cubicBezTo>
                  <a:pt x="735330" y="56198"/>
                  <a:pt x="741997" y="57150"/>
                  <a:pt x="748665" y="58102"/>
                </a:cubicBezTo>
                <a:cubicBezTo>
                  <a:pt x="755333" y="59055"/>
                  <a:pt x="761047" y="60960"/>
                  <a:pt x="764858" y="62865"/>
                </a:cubicBezTo>
                <a:lnTo>
                  <a:pt x="758190" y="80963"/>
                </a:lnTo>
                <a:cubicBezTo>
                  <a:pt x="753427" y="79058"/>
                  <a:pt x="748665" y="77152"/>
                  <a:pt x="742950" y="76200"/>
                </a:cubicBezTo>
                <a:cubicBezTo>
                  <a:pt x="737235" y="75248"/>
                  <a:pt x="732472" y="74295"/>
                  <a:pt x="727710" y="74295"/>
                </a:cubicBezTo>
                <a:cubicBezTo>
                  <a:pt x="699135" y="74295"/>
                  <a:pt x="684847" y="92392"/>
                  <a:pt x="684847" y="129540"/>
                </a:cubicBezTo>
                <a:cubicBezTo>
                  <a:pt x="684847" y="146685"/>
                  <a:pt x="688658" y="160020"/>
                  <a:pt x="695325" y="169545"/>
                </a:cubicBezTo>
                <a:cubicBezTo>
                  <a:pt x="701993" y="179070"/>
                  <a:pt x="712470" y="183833"/>
                  <a:pt x="726758" y="183833"/>
                </a:cubicBezTo>
                <a:cubicBezTo>
                  <a:pt x="738188" y="183833"/>
                  <a:pt x="750570" y="180975"/>
                  <a:pt x="762952" y="176213"/>
                </a:cubicBezTo>
                <a:lnTo>
                  <a:pt x="762952" y="195263"/>
                </a:lnTo>
                <a:cubicBezTo>
                  <a:pt x="753427" y="200977"/>
                  <a:pt x="741997" y="202883"/>
                  <a:pt x="727710" y="202883"/>
                </a:cubicBezTo>
                <a:moveTo>
                  <a:pt x="893445" y="200025"/>
                </a:moveTo>
                <a:lnTo>
                  <a:pt x="893445" y="108585"/>
                </a:lnTo>
                <a:cubicBezTo>
                  <a:pt x="893445" y="97155"/>
                  <a:pt x="890588" y="88583"/>
                  <a:pt x="885825" y="82867"/>
                </a:cubicBezTo>
                <a:cubicBezTo>
                  <a:pt x="880110" y="77152"/>
                  <a:pt x="872490" y="74295"/>
                  <a:pt x="861060" y="74295"/>
                </a:cubicBezTo>
                <a:cubicBezTo>
                  <a:pt x="845820" y="74295"/>
                  <a:pt x="835343" y="78105"/>
                  <a:pt x="828675" y="86677"/>
                </a:cubicBezTo>
                <a:cubicBezTo>
                  <a:pt x="822008" y="94298"/>
                  <a:pt x="818197" y="107633"/>
                  <a:pt x="818197" y="126683"/>
                </a:cubicBezTo>
                <a:lnTo>
                  <a:pt x="818197" y="200977"/>
                </a:lnTo>
                <a:lnTo>
                  <a:pt x="797243" y="200977"/>
                </a:lnTo>
                <a:lnTo>
                  <a:pt x="797243" y="0"/>
                </a:lnTo>
                <a:lnTo>
                  <a:pt x="818197" y="0"/>
                </a:lnTo>
                <a:lnTo>
                  <a:pt x="818197" y="60960"/>
                </a:lnTo>
                <a:cubicBezTo>
                  <a:pt x="818197" y="68580"/>
                  <a:pt x="818197" y="74295"/>
                  <a:pt x="817245" y="79058"/>
                </a:cubicBezTo>
                <a:lnTo>
                  <a:pt x="818197" y="79058"/>
                </a:lnTo>
                <a:cubicBezTo>
                  <a:pt x="822008" y="72390"/>
                  <a:pt x="828675" y="66675"/>
                  <a:pt x="836295" y="62865"/>
                </a:cubicBezTo>
                <a:cubicBezTo>
                  <a:pt x="843915" y="59055"/>
                  <a:pt x="852488" y="57150"/>
                  <a:pt x="862965" y="57150"/>
                </a:cubicBezTo>
                <a:cubicBezTo>
                  <a:pt x="880110" y="57150"/>
                  <a:pt x="893445" y="60960"/>
                  <a:pt x="902018" y="69533"/>
                </a:cubicBezTo>
                <a:cubicBezTo>
                  <a:pt x="910590" y="78105"/>
                  <a:pt x="915352" y="90488"/>
                  <a:pt x="915352" y="108585"/>
                </a:cubicBezTo>
                <a:lnTo>
                  <a:pt x="915352" y="200977"/>
                </a:lnTo>
                <a:lnTo>
                  <a:pt x="893445" y="200977"/>
                </a:lnTo>
                <a:close/>
                <a:moveTo>
                  <a:pt x="1049655" y="161925"/>
                </a:moveTo>
                <a:cubicBezTo>
                  <a:pt x="1049655" y="175260"/>
                  <a:pt x="1044893" y="184785"/>
                  <a:pt x="1035368" y="192405"/>
                </a:cubicBezTo>
                <a:cubicBezTo>
                  <a:pt x="1025843" y="199073"/>
                  <a:pt x="1011555" y="202883"/>
                  <a:pt x="994410" y="202883"/>
                </a:cubicBezTo>
                <a:cubicBezTo>
                  <a:pt x="975360" y="202883"/>
                  <a:pt x="961072" y="200025"/>
                  <a:pt x="950595" y="194310"/>
                </a:cubicBezTo>
                <a:lnTo>
                  <a:pt x="950595" y="174308"/>
                </a:lnTo>
                <a:cubicBezTo>
                  <a:pt x="957263" y="178117"/>
                  <a:pt x="964883" y="180023"/>
                  <a:pt x="972502" y="182880"/>
                </a:cubicBezTo>
                <a:cubicBezTo>
                  <a:pt x="980122" y="184785"/>
                  <a:pt x="987743" y="185738"/>
                  <a:pt x="995363" y="185738"/>
                </a:cubicBezTo>
                <a:cubicBezTo>
                  <a:pt x="1006793" y="185738"/>
                  <a:pt x="1015365" y="183833"/>
                  <a:pt x="1021080" y="180023"/>
                </a:cubicBezTo>
                <a:cubicBezTo>
                  <a:pt x="1026795" y="176213"/>
                  <a:pt x="1029652" y="171450"/>
                  <a:pt x="1029652" y="163830"/>
                </a:cubicBezTo>
                <a:cubicBezTo>
                  <a:pt x="1029652" y="158115"/>
                  <a:pt x="1026795" y="153352"/>
                  <a:pt x="1022033" y="149542"/>
                </a:cubicBezTo>
                <a:cubicBezTo>
                  <a:pt x="1017270" y="145733"/>
                  <a:pt x="1007745" y="140970"/>
                  <a:pt x="994410" y="135255"/>
                </a:cubicBezTo>
                <a:cubicBezTo>
                  <a:pt x="981075" y="130492"/>
                  <a:pt x="971550" y="125730"/>
                  <a:pt x="966788" y="122873"/>
                </a:cubicBezTo>
                <a:cubicBezTo>
                  <a:pt x="961072" y="119063"/>
                  <a:pt x="957263" y="115252"/>
                  <a:pt x="954405" y="110490"/>
                </a:cubicBezTo>
                <a:cubicBezTo>
                  <a:pt x="951547" y="105727"/>
                  <a:pt x="950595" y="100013"/>
                  <a:pt x="950595" y="94298"/>
                </a:cubicBezTo>
                <a:cubicBezTo>
                  <a:pt x="950595" y="82867"/>
                  <a:pt x="955358" y="73342"/>
                  <a:pt x="964883" y="66675"/>
                </a:cubicBezTo>
                <a:cubicBezTo>
                  <a:pt x="974408" y="60008"/>
                  <a:pt x="986790" y="57150"/>
                  <a:pt x="1002983" y="57150"/>
                </a:cubicBezTo>
                <a:cubicBezTo>
                  <a:pt x="1018222" y="57150"/>
                  <a:pt x="1033463" y="60008"/>
                  <a:pt x="1047750" y="66675"/>
                </a:cubicBezTo>
                <a:lnTo>
                  <a:pt x="1040130" y="83820"/>
                </a:lnTo>
                <a:cubicBezTo>
                  <a:pt x="1025843" y="78105"/>
                  <a:pt x="1013460" y="75248"/>
                  <a:pt x="1002030" y="75248"/>
                </a:cubicBezTo>
                <a:cubicBezTo>
                  <a:pt x="991552" y="75248"/>
                  <a:pt x="983933" y="77152"/>
                  <a:pt x="979170" y="80010"/>
                </a:cubicBezTo>
                <a:cubicBezTo>
                  <a:pt x="974408" y="82867"/>
                  <a:pt x="971550" y="87630"/>
                  <a:pt x="971550" y="93345"/>
                </a:cubicBezTo>
                <a:cubicBezTo>
                  <a:pt x="971550" y="97155"/>
                  <a:pt x="972502" y="100013"/>
                  <a:pt x="974408" y="102870"/>
                </a:cubicBezTo>
                <a:cubicBezTo>
                  <a:pt x="976313" y="105727"/>
                  <a:pt x="979170" y="107633"/>
                  <a:pt x="983933" y="110490"/>
                </a:cubicBezTo>
                <a:cubicBezTo>
                  <a:pt x="988695" y="113348"/>
                  <a:pt x="996315" y="116205"/>
                  <a:pt x="1008697" y="120967"/>
                </a:cubicBezTo>
                <a:cubicBezTo>
                  <a:pt x="1025843" y="126683"/>
                  <a:pt x="1036320" y="133350"/>
                  <a:pt x="1042988" y="139065"/>
                </a:cubicBezTo>
                <a:cubicBezTo>
                  <a:pt x="1046797" y="144780"/>
                  <a:pt x="1049655" y="152400"/>
                  <a:pt x="1049655" y="161925"/>
                </a:cubicBezTo>
                <a:moveTo>
                  <a:pt x="1144905" y="202883"/>
                </a:moveTo>
                <a:cubicBezTo>
                  <a:pt x="1123950" y="202883"/>
                  <a:pt x="1107758" y="196215"/>
                  <a:pt x="1095375" y="183833"/>
                </a:cubicBezTo>
                <a:cubicBezTo>
                  <a:pt x="1082993" y="171450"/>
                  <a:pt x="1077277" y="153352"/>
                  <a:pt x="1077277" y="130492"/>
                </a:cubicBezTo>
                <a:cubicBezTo>
                  <a:pt x="1077277" y="107633"/>
                  <a:pt x="1082993" y="89535"/>
                  <a:pt x="1094423" y="76200"/>
                </a:cubicBezTo>
                <a:cubicBezTo>
                  <a:pt x="1105852" y="62865"/>
                  <a:pt x="1121093" y="56198"/>
                  <a:pt x="1139190" y="56198"/>
                </a:cubicBezTo>
                <a:cubicBezTo>
                  <a:pt x="1157288" y="56198"/>
                  <a:pt x="1170623" y="61913"/>
                  <a:pt x="1181100" y="73342"/>
                </a:cubicBezTo>
                <a:cubicBezTo>
                  <a:pt x="1191577" y="84773"/>
                  <a:pt x="1196340" y="100013"/>
                  <a:pt x="1196340" y="119063"/>
                </a:cubicBezTo>
                <a:lnTo>
                  <a:pt x="1196340" y="132398"/>
                </a:lnTo>
                <a:lnTo>
                  <a:pt x="1099185" y="132398"/>
                </a:lnTo>
                <a:cubicBezTo>
                  <a:pt x="1099185" y="148590"/>
                  <a:pt x="1103948" y="161925"/>
                  <a:pt x="1111568" y="170498"/>
                </a:cubicBezTo>
                <a:cubicBezTo>
                  <a:pt x="1119188" y="179070"/>
                  <a:pt x="1130618" y="183833"/>
                  <a:pt x="1144905" y="183833"/>
                </a:cubicBezTo>
                <a:cubicBezTo>
                  <a:pt x="1160145" y="183833"/>
                  <a:pt x="1175385" y="180975"/>
                  <a:pt x="1189673" y="174308"/>
                </a:cubicBezTo>
                <a:lnTo>
                  <a:pt x="1189673" y="193358"/>
                </a:lnTo>
                <a:cubicBezTo>
                  <a:pt x="1182052" y="196215"/>
                  <a:pt x="1175385" y="199073"/>
                  <a:pt x="1167765" y="200025"/>
                </a:cubicBezTo>
                <a:cubicBezTo>
                  <a:pt x="1162050" y="201930"/>
                  <a:pt x="1154430" y="202883"/>
                  <a:pt x="1144905" y="202883"/>
                </a:cubicBezTo>
                <a:moveTo>
                  <a:pt x="1138238" y="74295"/>
                </a:moveTo>
                <a:cubicBezTo>
                  <a:pt x="1126808" y="74295"/>
                  <a:pt x="1118235" y="78105"/>
                  <a:pt x="1111568" y="85725"/>
                </a:cubicBezTo>
                <a:cubicBezTo>
                  <a:pt x="1104900" y="93345"/>
                  <a:pt x="1101090" y="102870"/>
                  <a:pt x="1099185" y="116205"/>
                </a:cubicBezTo>
                <a:lnTo>
                  <a:pt x="1173480" y="116205"/>
                </a:lnTo>
                <a:cubicBezTo>
                  <a:pt x="1173480" y="102870"/>
                  <a:pt x="1170623" y="92392"/>
                  <a:pt x="1164908" y="84773"/>
                </a:cubicBezTo>
                <a:cubicBezTo>
                  <a:pt x="1158240" y="78105"/>
                  <a:pt x="1149668" y="74295"/>
                  <a:pt x="1138238" y="74295"/>
                </a:cubicBezTo>
                <a:moveTo>
                  <a:pt x="1230630" y="20955"/>
                </a:moveTo>
                <a:cubicBezTo>
                  <a:pt x="1230630" y="16192"/>
                  <a:pt x="1231583" y="12383"/>
                  <a:pt x="1234440" y="10477"/>
                </a:cubicBezTo>
                <a:cubicBezTo>
                  <a:pt x="1237298" y="8573"/>
                  <a:pt x="1240155" y="6667"/>
                  <a:pt x="1243013" y="6667"/>
                </a:cubicBezTo>
                <a:cubicBezTo>
                  <a:pt x="1246823" y="6667"/>
                  <a:pt x="1249680" y="7620"/>
                  <a:pt x="1251585" y="10477"/>
                </a:cubicBezTo>
                <a:cubicBezTo>
                  <a:pt x="1254443" y="12383"/>
                  <a:pt x="1255395" y="16192"/>
                  <a:pt x="1255395" y="20955"/>
                </a:cubicBezTo>
                <a:cubicBezTo>
                  <a:pt x="1255395" y="25717"/>
                  <a:pt x="1254443" y="29527"/>
                  <a:pt x="1251585" y="31433"/>
                </a:cubicBezTo>
                <a:cubicBezTo>
                  <a:pt x="1248727" y="33338"/>
                  <a:pt x="1245870" y="35242"/>
                  <a:pt x="1243013" y="35242"/>
                </a:cubicBezTo>
                <a:cubicBezTo>
                  <a:pt x="1239202" y="35242"/>
                  <a:pt x="1236345" y="34290"/>
                  <a:pt x="1234440" y="31433"/>
                </a:cubicBezTo>
                <a:cubicBezTo>
                  <a:pt x="1232535" y="29527"/>
                  <a:pt x="1230630" y="25717"/>
                  <a:pt x="1230630" y="20955"/>
                </a:cubicBezTo>
                <a:moveTo>
                  <a:pt x="1254443" y="200025"/>
                </a:moveTo>
                <a:lnTo>
                  <a:pt x="1233488" y="200025"/>
                </a:lnTo>
                <a:lnTo>
                  <a:pt x="1233488" y="59055"/>
                </a:lnTo>
                <a:lnTo>
                  <a:pt x="1254443" y="59055"/>
                </a:lnTo>
                <a:lnTo>
                  <a:pt x="1254443" y="200025"/>
                </a:lnTo>
                <a:close/>
                <a:moveTo>
                  <a:pt x="1396365" y="200025"/>
                </a:moveTo>
                <a:lnTo>
                  <a:pt x="1396365" y="108585"/>
                </a:lnTo>
                <a:cubicBezTo>
                  <a:pt x="1396365" y="97155"/>
                  <a:pt x="1393508" y="88583"/>
                  <a:pt x="1388745" y="82867"/>
                </a:cubicBezTo>
                <a:cubicBezTo>
                  <a:pt x="1383030" y="77152"/>
                  <a:pt x="1375410" y="74295"/>
                  <a:pt x="1363980" y="74295"/>
                </a:cubicBezTo>
                <a:cubicBezTo>
                  <a:pt x="1348740" y="74295"/>
                  <a:pt x="1338263" y="78105"/>
                  <a:pt x="1331595" y="86677"/>
                </a:cubicBezTo>
                <a:cubicBezTo>
                  <a:pt x="1324927" y="94298"/>
                  <a:pt x="1321118" y="107633"/>
                  <a:pt x="1321118" y="126683"/>
                </a:cubicBezTo>
                <a:lnTo>
                  <a:pt x="1321118" y="200977"/>
                </a:lnTo>
                <a:lnTo>
                  <a:pt x="1300163" y="200977"/>
                </a:lnTo>
                <a:lnTo>
                  <a:pt x="1300163" y="60008"/>
                </a:lnTo>
                <a:lnTo>
                  <a:pt x="1317308" y="60008"/>
                </a:lnTo>
                <a:lnTo>
                  <a:pt x="1321118" y="79058"/>
                </a:lnTo>
                <a:lnTo>
                  <a:pt x="1322070" y="79058"/>
                </a:lnTo>
                <a:cubicBezTo>
                  <a:pt x="1326833" y="72390"/>
                  <a:pt x="1332548" y="66675"/>
                  <a:pt x="1340168" y="62865"/>
                </a:cubicBezTo>
                <a:cubicBezTo>
                  <a:pt x="1347788" y="59055"/>
                  <a:pt x="1357313" y="57150"/>
                  <a:pt x="1366838" y="57150"/>
                </a:cubicBezTo>
                <a:cubicBezTo>
                  <a:pt x="1383983" y="57150"/>
                  <a:pt x="1396365" y="60960"/>
                  <a:pt x="1404938" y="69533"/>
                </a:cubicBezTo>
                <a:cubicBezTo>
                  <a:pt x="1413510" y="78105"/>
                  <a:pt x="1418273" y="90488"/>
                  <a:pt x="1418273" y="108585"/>
                </a:cubicBezTo>
                <a:lnTo>
                  <a:pt x="1418273" y="200977"/>
                </a:lnTo>
                <a:lnTo>
                  <a:pt x="1396365" y="200977"/>
                </a:lnTo>
                <a:close/>
                <a:moveTo>
                  <a:pt x="541972" y="458153"/>
                </a:moveTo>
                <a:cubicBezTo>
                  <a:pt x="541972" y="473392"/>
                  <a:pt x="537210" y="483870"/>
                  <a:pt x="526733" y="491490"/>
                </a:cubicBezTo>
                <a:cubicBezTo>
                  <a:pt x="516255" y="499110"/>
                  <a:pt x="501015" y="502920"/>
                  <a:pt x="481013" y="502920"/>
                </a:cubicBezTo>
                <a:cubicBezTo>
                  <a:pt x="470535" y="502920"/>
                  <a:pt x="461963" y="501967"/>
                  <a:pt x="454342" y="501015"/>
                </a:cubicBezTo>
                <a:cubicBezTo>
                  <a:pt x="446722" y="500063"/>
                  <a:pt x="440055" y="497205"/>
                  <a:pt x="433388" y="494347"/>
                </a:cubicBezTo>
                <a:lnTo>
                  <a:pt x="433388" y="461963"/>
                </a:lnTo>
                <a:cubicBezTo>
                  <a:pt x="441007" y="465772"/>
                  <a:pt x="448628" y="468630"/>
                  <a:pt x="458153" y="470535"/>
                </a:cubicBezTo>
                <a:cubicBezTo>
                  <a:pt x="467678" y="472440"/>
                  <a:pt x="475297" y="474345"/>
                  <a:pt x="481965" y="474345"/>
                </a:cubicBezTo>
                <a:cubicBezTo>
                  <a:pt x="496252" y="474345"/>
                  <a:pt x="502920" y="470535"/>
                  <a:pt x="502920" y="461963"/>
                </a:cubicBezTo>
                <a:cubicBezTo>
                  <a:pt x="502920" y="459105"/>
                  <a:pt x="501967" y="456247"/>
                  <a:pt x="500063" y="454342"/>
                </a:cubicBezTo>
                <a:cubicBezTo>
                  <a:pt x="498158" y="452438"/>
                  <a:pt x="495300" y="450533"/>
                  <a:pt x="490538" y="447675"/>
                </a:cubicBezTo>
                <a:cubicBezTo>
                  <a:pt x="485775" y="444817"/>
                  <a:pt x="480060" y="441960"/>
                  <a:pt x="472440" y="439103"/>
                </a:cubicBezTo>
                <a:cubicBezTo>
                  <a:pt x="461010" y="434340"/>
                  <a:pt x="453390" y="430530"/>
                  <a:pt x="447675" y="425767"/>
                </a:cubicBezTo>
                <a:cubicBezTo>
                  <a:pt x="442913" y="421958"/>
                  <a:pt x="439103" y="417195"/>
                  <a:pt x="436245" y="412433"/>
                </a:cubicBezTo>
                <a:cubicBezTo>
                  <a:pt x="434340" y="407670"/>
                  <a:pt x="432435" y="401003"/>
                  <a:pt x="432435" y="393383"/>
                </a:cubicBezTo>
                <a:cubicBezTo>
                  <a:pt x="432435" y="381000"/>
                  <a:pt x="437197" y="370522"/>
                  <a:pt x="447675" y="363855"/>
                </a:cubicBezTo>
                <a:cubicBezTo>
                  <a:pt x="457200" y="357188"/>
                  <a:pt x="471488" y="353378"/>
                  <a:pt x="489585" y="353378"/>
                </a:cubicBezTo>
                <a:cubicBezTo>
                  <a:pt x="506730" y="353378"/>
                  <a:pt x="523875" y="357188"/>
                  <a:pt x="540068" y="364808"/>
                </a:cubicBezTo>
                <a:lnTo>
                  <a:pt x="528638" y="393383"/>
                </a:lnTo>
                <a:cubicBezTo>
                  <a:pt x="521017" y="390525"/>
                  <a:pt x="514350" y="387667"/>
                  <a:pt x="508635" y="385763"/>
                </a:cubicBezTo>
                <a:cubicBezTo>
                  <a:pt x="501967" y="383858"/>
                  <a:pt x="496252" y="382905"/>
                  <a:pt x="489585" y="382905"/>
                </a:cubicBezTo>
                <a:cubicBezTo>
                  <a:pt x="478155" y="382905"/>
                  <a:pt x="472440" y="385763"/>
                  <a:pt x="472440" y="392430"/>
                </a:cubicBezTo>
                <a:cubicBezTo>
                  <a:pt x="472440" y="396240"/>
                  <a:pt x="474345" y="399097"/>
                  <a:pt x="478155" y="401955"/>
                </a:cubicBezTo>
                <a:cubicBezTo>
                  <a:pt x="481965" y="404813"/>
                  <a:pt x="490538" y="408622"/>
                  <a:pt x="502920" y="413385"/>
                </a:cubicBezTo>
                <a:cubicBezTo>
                  <a:pt x="514350" y="418147"/>
                  <a:pt x="521970" y="421958"/>
                  <a:pt x="527685" y="425767"/>
                </a:cubicBezTo>
                <a:cubicBezTo>
                  <a:pt x="533400" y="429578"/>
                  <a:pt x="537210" y="434340"/>
                  <a:pt x="539115" y="439103"/>
                </a:cubicBezTo>
                <a:cubicBezTo>
                  <a:pt x="541020" y="444817"/>
                  <a:pt x="541972" y="451485"/>
                  <a:pt x="541972" y="458153"/>
                </a:cubicBezTo>
                <a:moveTo>
                  <a:pt x="633413" y="472440"/>
                </a:moveTo>
                <a:cubicBezTo>
                  <a:pt x="640080" y="472440"/>
                  <a:pt x="648652" y="470535"/>
                  <a:pt x="658177" y="467678"/>
                </a:cubicBezTo>
                <a:lnTo>
                  <a:pt x="658177" y="497205"/>
                </a:lnTo>
                <a:cubicBezTo>
                  <a:pt x="648652" y="501967"/>
                  <a:pt x="636270" y="503872"/>
                  <a:pt x="621983" y="503872"/>
                </a:cubicBezTo>
                <a:cubicBezTo>
                  <a:pt x="605790" y="503872"/>
                  <a:pt x="594360" y="500063"/>
                  <a:pt x="587693" y="491490"/>
                </a:cubicBezTo>
                <a:cubicBezTo>
                  <a:pt x="581025" y="482917"/>
                  <a:pt x="577215" y="471488"/>
                  <a:pt x="577215" y="455295"/>
                </a:cubicBezTo>
                <a:lnTo>
                  <a:pt x="577215" y="385763"/>
                </a:lnTo>
                <a:lnTo>
                  <a:pt x="558165" y="385763"/>
                </a:lnTo>
                <a:lnTo>
                  <a:pt x="558165" y="369570"/>
                </a:lnTo>
                <a:lnTo>
                  <a:pt x="580072" y="356235"/>
                </a:lnTo>
                <a:lnTo>
                  <a:pt x="591502" y="325755"/>
                </a:lnTo>
                <a:lnTo>
                  <a:pt x="616268" y="325755"/>
                </a:lnTo>
                <a:lnTo>
                  <a:pt x="616268" y="356235"/>
                </a:lnTo>
                <a:lnTo>
                  <a:pt x="656272" y="356235"/>
                </a:lnTo>
                <a:lnTo>
                  <a:pt x="656272" y="385763"/>
                </a:lnTo>
                <a:lnTo>
                  <a:pt x="616268" y="385763"/>
                </a:lnTo>
                <a:lnTo>
                  <a:pt x="616268" y="455295"/>
                </a:lnTo>
                <a:cubicBezTo>
                  <a:pt x="616268" y="461010"/>
                  <a:pt x="618172" y="464820"/>
                  <a:pt x="621030" y="467678"/>
                </a:cubicBezTo>
                <a:cubicBezTo>
                  <a:pt x="623888" y="471488"/>
                  <a:pt x="627697" y="472440"/>
                  <a:pt x="633413" y="472440"/>
                </a:cubicBezTo>
                <a:moveTo>
                  <a:pt x="778193" y="501015"/>
                </a:moveTo>
                <a:lnTo>
                  <a:pt x="770572" y="481013"/>
                </a:lnTo>
                <a:lnTo>
                  <a:pt x="769620" y="481013"/>
                </a:lnTo>
                <a:cubicBezTo>
                  <a:pt x="762952" y="489585"/>
                  <a:pt x="756285" y="495300"/>
                  <a:pt x="749618" y="498158"/>
                </a:cubicBezTo>
                <a:cubicBezTo>
                  <a:pt x="742950" y="501015"/>
                  <a:pt x="733425" y="502920"/>
                  <a:pt x="721995" y="502920"/>
                </a:cubicBezTo>
                <a:cubicBezTo>
                  <a:pt x="707708" y="502920"/>
                  <a:pt x="697230" y="499110"/>
                  <a:pt x="689610" y="491490"/>
                </a:cubicBezTo>
                <a:cubicBezTo>
                  <a:pt x="681990" y="483870"/>
                  <a:pt x="677227" y="472440"/>
                  <a:pt x="677227" y="458153"/>
                </a:cubicBezTo>
                <a:cubicBezTo>
                  <a:pt x="677227" y="442913"/>
                  <a:pt x="682943" y="431483"/>
                  <a:pt x="693420" y="423863"/>
                </a:cubicBezTo>
                <a:cubicBezTo>
                  <a:pt x="703897" y="416242"/>
                  <a:pt x="720090" y="412433"/>
                  <a:pt x="741997" y="411480"/>
                </a:cubicBezTo>
                <a:lnTo>
                  <a:pt x="766763" y="410528"/>
                </a:lnTo>
                <a:lnTo>
                  <a:pt x="766763" y="403860"/>
                </a:lnTo>
                <a:cubicBezTo>
                  <a:pt x="766763" y="389572"/>
                  <a:pt x="759143" y="381953"/>
                  <a:pt x="743902" y="381953"/>
                </a:cubicBezTo>
                <a:cubicBezTo>
                  <a:pt x="732472" y="381953"/>
                  <a:pt x="719138" y="385763"/>
                  <a:pt x="702945" y="392430"/>
                </a:cubicBezTo>
                <a:lnTo>
                  <a:pt x="689610" y="365760"/>
                </a:lnTo>
                <a:cubicBezTo>
                  <a:pt x="705802" y="357188"/>
                  <a:pt x="724852" y="352425"/>
                  <a:pt x="744855" y="352425"/>
                </a:cubicBezTo>
                <a:cubicBezTo>
                  <a:pt x="763905" y="352425"/>
                  <a:pt x="779145" y="356235"/>
                  <a:pt x="789622" y="364808"/>
                </a:cubicBezTo>
                <a:cubicBezTo>
                  <a:pt x="800100" y="373380"/>
                  <a:pt x="804863" y="385763"/>
                  <a:pt x="804863" y="402908"/>
                </a:cubicBezTo>
                <a:lnTo>
                  <a:pt x="804863" y="499110"/>
                </a:lnTo>
                <a:lnTo>
                  <a:pt x="778193" y="499110"/>
                </a:lnTo>
                <a:close/>
                <a:moveTo>
                  <a:pt x="702945" y="320040"/>
                </a:moveTo>
                <a:cubicBezTo>
                  <a:pt x="702945" y="314325"/>
                  <a:pt x="704850" y="310515"/>
                  <a:pt x="707708" y="306705"/>
                </a:cubicBezTo>
                <a:cubicBezTo>
                  <a:pt x="710565" y="303847"/>
                  <a:pt x="715327" y="301942"/>
                  <a:pt x="721043" y="301942"/>
                </a:cubicBezTo>
                <a:cubicBezTo>
                  <a:pt x="726758" y="301942"/>
                  <a:pt x="731520" y="303847"/>
                  <a:pt x="734377" y="306705"/>
                </a:cubicBezTo>
                <a:cubicBezTo>
                  <a:pt x="737235" y="309563"/>
                  <a:pt x="739140" y="314325"/>
                  <a:pt x="739140" y="319088"/>
                </a:cubicBezTo>
                <a:cubicBezTo>
                  <a:pt x="739140" y="323850"/>
                  <a:pt x="737235" y="328613"/>
                  <a:pt x="734377" y="331470"/>
                </a:cubicBezTo>
                <a:cubicBezTo>
                  <a:pt x="731520" y="334328"/>
                  <a:pt x="726758" y="336233"/>
                  <a:pt x="721043" y="336233"/>
                </a:cubicBezTo>
                <a:cubicBezTo>
                  <a:pt x="715327" y="336233"/>
                  <a:pt x="711518" y="334328"/>
                  <a:pt x="707708" y="331470"/>
                </a:cubicBezTo>
                <a:cubicBezTo>
                  <a:pt x="704850" y="329565"/>
                  <a:pt x="702945" y="325755"/>
                  <a:pt x="702945" y="320040"/>
                </a:cubicBezTo>
                <a:moveTo>
                  <a:pt x="766763" y="434340"/>
                </a:moveTo>
                <a:lnTo>
                  <a:pt x="751522" y="435292"/>
                </a:lnTo>
                <a:cubicBezTo>
                  <a:pt x="740093" y="435292"/>
                  <a:pt x="731520" y="438150"/>
                  <a:pt x="725805" y="441008"/>
                </a:cubicBezTo>
                <a:cubicBezTo>
                  <a:pt x="720090" y="444817"/>
                  <a:pt x="717233" y="450533"/>
                  <a:pt x="717233" y="458153"/>
                </a:cubicBezTo>
                <a:cubicBezTo>
                  <a:pt x="717233" y="469583"/>
                  <a:pt x="723900" y="474345"/>
                  <a:pt x="736283" y="474345"/>
                </a:cubicBezTo>
                <a:cubicBezTo>
                  <a:pt x="745808" y="474345"/>
                  <a:pt x="752475" y="471488"/>
                  <a:pt x="758190" y="466725"/>
                </a:cubicBezTo>
                <a:cubicBezTo>
                  <a:pt x="763905" y="461010"/>
                  <a:pt x="766763" y="454342"/>
                  <a:pt x="766763" y="445770"/>
                </a:cubicBezTo>
                <a:lnTo>
                  <a:pt x="766763" y="434340"/>
                </a:lnTo>
                <a:close/>
                <a:moveTo>
                  <a:pt x="755333" y="320040"/>
                </a:moveTo>
                <a:cubicBezTo>
                  <a:pt x="755333" y="314325"/>
                  <a:pt x="757238" y="309563"/>
                  <a:pt x="760095" y="306705"/>
                </a:cubicBezTo>
                <a:cubicBezTo>
                  <a:pt x="763905" y="303847"/>
                  <a:pt x="767715" y="302895"/>
                  <a:pt x="773430" y="302895"/>
                </a:cubicBezTo>
                <a:cubicBezTo>
                  <a:pt x="779145" y="302895"/>
                  <a:pt x="783908" y="304800"/>
                  <a:pt x="786765" y="307658"/>
                </a:cubicBezTo>
                <a:cubicBezTo>
                  <a:pt x="789622" y="310515"/>
                  <a:pt x="791527" y="315278"/>
                  <a:pt x="791527" y="320040"/>
                </a:cubicBezTo>
                <a:cubicBezTo>
                  <a:pt x="791527" y="324803"/>
                  <a:pt x="789622" y="329565"/>
                  <a:pt x="786765" y="332422"/>
                </a:cubicBezTo>
                <a:cubicBezTo>
                  <a:pt x="782955" y="335280"/>
                  <a:pt x="779145" y="337185"/>
                  <a:pt x="773430" y="337185"/>
                </a:cubicBezTo>
                <a:cubicBezTo>
                  <a:pt x="768668" y="337185"/>
                  <a:pt x="763905" y="336233"/>
                  <a:pt x="760095" y="333375"/>
                </a:cubicBezTo>
                <a:cubicBezTo>
                  <a:pt x="757238" y="330517"/>
                  <a:pt x="755333" y="325755"/>
                  <a:pt x="755333" y="320040"/>
                </a:cubicBezTo>
                <a:moveTo>
                  <a:pt x="926783" y="354330"/>
                </a:moveTo>
                <a:cubicBezTo>
                  <a:pt x="932497" y="354330"/>
                  <a:pt x="936308" y="354330"/>
                  <a:pt x="940118" y="355283"/>
                </a:cubicBezTo>
                <a:lnTo>
                  <a:pt x="937260" y="392430"/>
                </a:lnTo>
                <a:cubicBezTo>
                  <a:pt x="934402" y="391478"/>
                  <a:pt x="930593" y="391478"/>
                  <a:pt x="925830" y="391478"/>
                </a:cubicBezTo>
                <a:cubicBezTo>
                  <a:pt x="913447" y="391478"/>
                  <a:pt x="903922" y="394335"/>
                  <a:pt x="896302" y="401003"/>
                </a:cubicBezTo>
                <a:cubicBezTo>
                  <a:pt x="889635" y="407670"/>
                  <a:pt x="885825" y="416242"/>
                  <a:pt x="885825" y="427672"/>
                </a:cubicBezTo>
                <a:lnTo>
                  <a:pt x="885825" y="501015"/>
                </a:lnTo>
                <a:lnTo>
                  <a:pt x="846772" y="501015"/>
                </a:lnTo>
                <a:lnTo>
                  <a:pt x="846772" y="357188"/>
                </a:lnTo>
                <a:lnTo>
                  <a:pt x="876300" y="357188"/>
                </a:lnTo>
                <a:lnTo>
                  <a:pt x="882015" y="381000"/>
                </a:lnTo>
                <a:lnTo>
                  <a:pt x="883920" y="381000"/>
                </a:lnTo>
                <a:cubicBezTo>
                  <a:pt x="888683" y="373380"/>
                  <a:pt x="894397" y="366713"/>
                  <a:pt x="902018" y="360997"/>
                </a:cubicBezTo>
                <a:cubicBezTo>
                  <a:pt x="909638" y="357188"/>
                  <a:pt x="918210" y="354330"/>
                  <a:pt x="926783" y="354330"/>
                </a:cubicBezTo>
                <a:moveTo>
                  <a:pt x="1003935" y="422910"/>
                </a:moveTo>
                <a:lnTo>
                  <a:pt x="1021080" y="401003"/>
                </a:lnTo>
                <a:lnTo>
                  <a:pt x="1061085" y="357188"/>
                </a:lnTo>
                <a:lnTo>
                  <a:pt x="1105852" y="357188"/>
                </a:lnTo>
                <a:lnTo>
                  <a:pt x="1048702" y="420053"/>
                </a:lnTo>
                <a:lnTo>
                  <a:pt x="1109663" y="501967"/>
                </a:lnTo>
                <a:lnTo>
                  <a:pt x="1063943" y="501967"/>
                </a:lnTo>
                <a:lnTo>
                  <a:pt x="1022033" y="443865"/>
                </a:lnTo>
                <a:lnTo>
                  <a:pt x="1004888" y="457200"/>
                </a:lnTo>
                <a:lnTo>
                  <a:pt x="1004888" y="501967"/>
                </a:lnTo>
                <a:lnTo>
                  <a:pt x="965835" y="501967"/>
                </a:lnTo>
                <a:lnTo>
                  <a:pt x="965835" y="300990"/>
                </a:lnTo>
                <a:lnTo>
                  <a:pt x="1004888" y="300990"/>
                </a:lnTo>
                <a:lnTo>
                  <a:pt x="1004888" y="390525"/>
                </a:lnTo>
                <a:lnTo>
                  <a:pt x="1003935" y="422910"/>
                </a:lnTo>
                <a:lnTo>
                  <a:pt x="1003935" y="422910"/>
                </a:lnTo>
                <a:close/>
                <a:moveTo>
                  <a:pt x="1195388" y="503872"/>
                </a:moveTo>
                <a:cubicBezTo>
                  <a:pt x="1172527" y="503872"/>
                  <a:pt x="1154430" y="497205"/>
                  <a:pt x="1141095" y="484822"/>
                </a:cubicBezTo>
                <a:cubicBezTo>
                  <a:pt x="1127760" y="472440"/>
                  <a:pt x="1121093" y="454342"/>
                  <a:pt x="1121093" y="430530"/>
                </a:cubicBezTo>
                <a:cubicBezTo>
                  <a:pt x="1121093" y="406717"/>
                  <a:pt x="1126808" y="387667"/>
                  <a:pt x="1139190" y="374333"/>
                </a:cubicBezTo>
                <a:cubicBezTo>
                  <a:pt x="1151573" y="360997"/>
                  <a:pt x="1167765" y="354330"/>
                  <a:pt x="1189673" y="354330"/>
                </a:cubicBezTo>
                <a:cubicBezTo>
                  <a:pt x="1209675" y="354330"/>
                  <a:pt x="1225868" y="360045"/>
                  <a:pt x="1237298" y="371475"/>
                </a:cubicBezTo>
                <a:cubicBezTo>
                  <a:pt x="1248727" y="382905"/>
                  <a:pt x="1254443" y="399097"/>
                  <a:pt x="1254443" y="419100"/>
                </a:cubicBezTo>
                <a:lnTo>
                  <a:pt x="1254443" y="438150"/>
                </a:lnTo>
                <a:lnTo>
                  <a:pt x="1161098" y="438150"/>
                </a:lnTo>
                <a:cubicBezTo>
                  <a:pt x="1161098" y="449580"/>
                  <a:pt x="1164908" y="458153"/>
                  <a:pt x="1170623" y="463867"/>
                </a:cubicBezTo>
                <a:cubicBezTo>
                  <a:pt x="1176338" y="470535"/>
                  <a:pt x="1185863" y="473392"/>
                  <a:pt x="1196340" y="473392"/>
                </a:cubicBezTo>
                <a:cubicBezTo>
                  <a:pt x="1204913" y="473392"/>
                  <a:pt x="1213485" y="472440"/>
                  <a:pt x="1221105" y="470535"/>
                </a:cubicBezTo>
                <a:cubicBezTo>
                  <a:pt x="1228725" y="468630"/>
                  <a:pt x="1237298" y="465772"/>
                  <a:pt x="1244918" y="461963"/>
                </a:cubicBezTo>
                <a:lnTo>
                  <a:pt x="1244918" y="492442"/>
                </a:lnTo>
                <a:cubicBezTo>
                  <a:pt x="1238250" y="496253"/>
                  <a:pt x="1230630" y="498158"/>
                  <a:pt x="1223010" y="500063"/>
                </a:cubicBezTo>
                <a:cubicBezTo>
                  <a:pt x="1216343" y="502920"/>
                  <a:pt x="1206818" y="503872"/>
                  <a:pt x="1195388" y="503872"/>
                </a:cubicBezTo>
                <a:moveTo>
                  <a:pt x="1189673" y="382905"/>
                </a:moveTo>
                <a:cubicBezTo>
                  <a:pt x="1181100" y="382905"/>
                  <a:pt x="1174433" y="385763"/>
                  <a:pt x="1169670" y="390525"/>
                </a:cubicBezTo>
                <a:cubicBezTo>
                  <a:pt x="1164908" y="396240"/>
                  <a:pt x="1162050" y="402908"/>
                  <a:pt x="1161098" y="413385"/>
                </a:cubicBezTo>
                <a:lnTo>
                  <a:pt x="1216343" y="413385"/>
                </a:lnTo>
                <a:cubicBezTo>
                  <a:pt x="1216343" y="403860"/>
                  <a:pt x="1213485" y="396240"/>
                  <a:pt x="1208723" y="390525"/>
                </a:cubicBezTo>
                <a:cubicBezTo>
                  <a:pt x="1204913" y="384810"/>
                  <a:pt x="1198245" y="382905"/>
                  <a:pt x="1189673" y="382905"/>
                </a:cubicBezTo>
                <a:moveTo>
                  <a:pt x="1419225" y="501015"/>
                </a:moveTo>
                <a:lnTo>
                  <a:pt x="1380173" y="501015"/>
                </a:lnTo>
                <a:lnTo>
                  <a:pt x="1380173" y="417195"/>
                </a:lnTo>
                <a:cubicBezTo>
                  <a:pt x="1380173" y="406717"/>
                  <a:pt x="1378268" y="399097"/>
                  <a:pt x="1374458" y="393383"/>
                </a:cubicBezTo>
                <a:cubicBezTo>
                  <a:pt x="1370648" y="388620"/>
                  <a:pt x="1364933" y="385763"/>
                  <a:pt x="1356360" y="385763"/>
                </a:cubicBezTo>
                <a:cubicBezTo>
                  <a:pt x="1344930" y="385763"/>
                  <a:pt x="1337310" y="389572"/>
                  <a:pt x="1332548" y="397192"/>
                </a:cubicBezTo>
                <a:cubicBezTo>
                  <a:pt x="1327785" y="404813"/>
                  <a:pt x="1324927" y="417195"/>
                  <a:pt x="1324927" y="433388"/>
                </a:cubicBezTo>
                <a:lnTo>
                  <a:pt x="1324927" y="501015"/>
                </a:lnTo>
                <a:lnTo>
                  <a:pt x="1285875" y="501015"/>
                </a:lnTo>
                <a:lnTo>
                  <a:pt x="1285875" y="357188"/>
                </a:lnTo>
                <a:lnTo>
                  <a:pt x="1316355" y="357188"/>
                </a:lnTo>
                <a:lnTo>
                  <a:pt x="1322070" y="375285"/>
                </a:lnTo>
                <a:lnTo>
                  <a:pt x="1323975" y="375285"/>
                </a:lnTo>
                <a:cubicBezTo>
                  <a:pt x="1328738" y="368617"/>
                  <a:pt x="1334452" y="362903"/>
                  <a:pt x="1342073" y="359092"/>
                </a:cubicBezTo>
                <a:cubicBezTo>
                  <a:pt x="1349693" y="355283"/>
                  <a:pt x="1358265" y="353378"/>
                  <a:pt x="1368743" y="353378"/>
                </a:cubicBezTo>
                <a:cubicBezTo>
                  <a:pt x="1385888" y="353378"/>
                  <a:pt x="1398270" y="358140"/>
                  <a:pt x="1406843" y="366713"/>
                </a:cubicBezTo>
                <a:cubicBezTo>
                  <a:pt x="1415415" y="376238"/>
                  <a:pt x="1420177" y="388620"/>
                  <a:pt x="1420177" y="405765"/>
                </a:cubicBezTo>
                <a:lnTo>
                  <a:pt x="1420177" y="501015"/>
                </a:lnTo>
                <a:close/>
              </a:path>
            </a:pathLst>
          </a:custGeom>
          <a:solidFill>
            <a:srgbClr val="009D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DE22FB-665E-1B4E-A357-E4946A4612F1}"/>
              </a:ext>
            </a:extLst>
          </p:cNvPr>
          <p:cNvSpPr txBox="1"/>
          <p:nvPr userDrawn="1"/>
        </p:nvSpPr>
        <p:spPr>
          <a:xfrm>
            <a:off x="695325" y="1579878"/>
            <a:ext cx="10692001" cy="15084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200"/>
              </a:lnSpc>
            </a:pPr>
            <a:r>
              <a:rPr lang="de-DE" sz="4400" b="1" i="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Vielen Dank </a:t>
            </a:r>
            <a:br>
              <a:rPr lang="de-DE" sz="4400" b="1" i="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4400" b="1" i="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für Ihre Aufmerksamkeit.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FCED15-549C-1E4D-B6E9-409AA89795F6}"/>
              </a:ext>
            </a:extLst>
          </p:cNvPr>
          <p:cNvSpPr txBox="1"/>
          <p:nvPr userDrawn="1"/>
        </p:nvSpPr>
        <p:spPr>
          <a:xfrm>
            <a:off x="2619632" y="4176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5652B4B-34AF-6E4C-A8D6-423507281D22}"/>
              </a:ext>
            </a:extLst>
          </p:cNvPr>
          <p:cNvSpPr txBox="1"/>
          <p:nvPr userDrawn="1"/>
        </p:nvSpPr>
        <p:spPr>
          <a:xfrm>
            <a:off x="708673" y="3986903"/>
            <a:ext cx="5963975" cy="3964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  <a:spcBef>
                <a:spcPts val="1000"/>
              </a:spcBef>
            </a:pPr>
            <a:r>
              <a:rPr lang="de-DE" sz="1600" b="1" i="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Kontakt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0C08ABC-66CF-174F-A6FC-449D66DCB367}"/>
              </a:ext>
            </a:extLst>
          </p:cNvPr>
          <p:cNvSpPr txBox="1"/>
          <p:nvPr userDrawn="1"/>
        </p:nvSpPr>
        <p:spPr>
          <a:xfrm>
            <a:off x="707682" y="6216173"/>
            <a:ext cx="8152113" cy="269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2100"/>
              </a:lnSpc>
              <a:spcBef>
                <a:spcPts val="1000"/>
              </a:spcBef>
            </a:pPr>
            <a:r>
              <a:rPr lang="de-DE" sz="800" b="0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Stand: xx.xx.2019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2EA13EE0-BA29-3741-989F-E84B59D00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7682" y="5836612"/>
            <a:ext cx="7854950" cy="394971"/>
          </a:xfrm>
        </p:spPr>
        <p:txBody>
          <a:bodyPr/>
          <a:lstStyle>
            <a:lvl1pPr marL="0" indent="0">
              <a:lnSpc>
                <a:spcPts val="1150"/>
              </a:lnSpc>
              <a:buNone/>
              <a:defRPr sz="800"/>
            </a:lvl1pPr>
          </a:lstStyle>
          <a:p>
            <a:pPr lvl="0"/>
            <a:r>
              <a:rPr lang="de-DE" dirty="0"/>
              <a:t>Bildnachweis: xxx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6872AA-01A1-45E5-B07D-7B3D7D0A53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800" y="4363200"/>
            <a:ext cx="8154000" cy="1332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de-DE" dirty="0"/>
              <a:t>Kontaktdaten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7990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894A-2B0C-4E0B-8781-C1E3DF134609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1923-BBF6-4792-9565-A622C933F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895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894A-2B0C-4E0B-8781-C1E3DF134609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1923-BBF6-4792-9565-A622C933F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031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894A-2B0C-4E0B-8781-C1E3DF134609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1923-BBF6-4792-9565-A622C933F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758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894A-2B0C-4E0B-8781-C1E3DF134609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1923-BBF6-4792-9565-A622C933F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657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894A-2B0C-4E0B-8781-C1E3DF134609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1923-BBF6-4792-9565-A622C933F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489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894A-2B0C-4E0B-8781-C1E3DF134609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1923-BBF6-4792-9565-A622C933F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76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B3844D6-1D70-AE4D-A7A1-55655B514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876" y="4941977"/>
            <a:ext cx="3665836" cy="19407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DD7A78-9D48-9D46-8FB7-46CF79B354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8676" y="1579878"/>
            <a:ext cx="10692000" cy="1551835"/>
          </a:xfrm>
        </p:spPr>
        <p:txBody>
          <a:bodyPr anchor="t" anchorCtr="0">
            <a:noAutofit/>
          </a:bodyPr>
          <a:lstStyle>
            <a:lvl1pPr algn="l">
              <a:lnSpc>
                <a:spcPts val="6200"/>
              </a:lnSpc>
              <a:spcBef>
                <a:spcPts val="0"/>
              </a:spcBef>
              <a:defRPr sz="4400"/>
            </a:lvl1pPr>
          </a:lstStyle>
          <a:p>
            <a:r>
              <a:rPr lang="de-DE" dirty="0"/>
              <a:t>Längere Titel-Headline</a:t>
            </a:r>
            <a:br>
              <a:rPr lang="de-DE" dirty="0"/>
            </a:br>
            <a:r>
              <a:rPr lang="de-DE" dirty="0"/>
              <a:t>(44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8353D8-D1FF-3D4B-9CCB-955DF2FAE9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8676" y="3466346"/>
            <a:ext cx="10692000" cy="329193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2700"/>
              </a:lnSpc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 (20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C01BA90-EC96-534F-AD55-1857B02AF0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676" y="3986903"/>
            <a:ext cx="10692000" cy="255006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der Einrichtung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B68BD80A-885C-E64C-ADCC-E4820EB8B1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676" y="4383368"/>
            <a:ext cx="10692000" cy="254942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buNone/>
              <a:defRPr sz="1600"/>
            </a:lvl1pPr>
          </a:lstStyle>
          <a:p>
            <a:pPr lvl="0"/>
            <a:r>
              <a:rPr lang="de-DE" dirty="0"/>
              <a:t>Xx.xx.2019 • Max Mustermann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16" name="Freihandform: Form 27">
            <a:extLst>
              <a:ext uri="{FF2B5EF4-FFF2-40B4-BE49-F238E27FC236}">
                <a16:creationId xmlns:a16="http://schemas.microsoft.com/office/drawing/2014/main" id="{44AEF590-EADA-F641-9E00-36B97F8B8CF7}"/>
              </a:ext>
            </a:extLst>
          </p:cNvPr>
          <p:cNvSpPr/>
          <p:nvPr userDrawn="1"/>
        </p:nvSpPr>
        <p:spPr>
          <a:xfrm>
            <a:off x="10708831" y="5425484"/>
            <a:ext cx="971550" cy="1038225"/>
          </a:xfrm>
          <a:custGeom>
            <a:avLst/>
            <a:gdLst>
              <a:gd name="connsiteX0" fmla="*/ 303847 w 971550"/>
              <a:gd name="connsiteY0" fmla="*/ 122873 h 1038225"/>
              <a:gd name="connsiteX1" fmla="*/ 180975 w 971550"/>
              <a:gd name="connsiteY1" fmla="*/ 245745 h 1038225"/>
              <a:gd name="connsiteX2" fmla="*/ 58103 w 971550"/>
              <a:gd name="connsiteY2" fmla="*/ 122873 h 1038225"/>
              <a:gd name="connsiteX3" fmla="*/ 180975 w 971550"/>
              <a:gd name="connsiteY3" fmla="*/ 0 h 1038225"/>
              <a:gd name="connsiteX4" fmla="*/ 303847 w 971550"/>
              <a:gd name="connsiteY4" fmla="*/ 122873 h 1038225"/>
              <a:gd name="connsiteX5" fmla="*/ 958215 w 971550"/>
              <a:gd name="connsiteY5" fmla="*/ 752475 h 1038225"/>
              <a:gd name="connsiteX6" fmla="*/ 971550 w 971550"/>
              <a:gd name="connsiteY6" fmla="*/ 823913 h 1038225"/>
              <a:gd name="connsiteX7" fmla="*/ 956310 w 971550"/>
              <a:gd name="connsiteY7" fmla="*/ 910590 h 1038225"/>
              <a:gd name="connsiteX8" fmla="*/ 905828 w 971550"/>
              <a:gd name="connsiteY8" fmla="*/ 980123 h 1038225"/>
              <a:gd name="connsiteX9" fmla="*/ 810578 w 971550"/>
              <a:gd name="connsiteY9" fmla="*/ 1025843 h 1038225"/>
              <a:gd name="connsiteX10" fmla="*/ 661988 w 971550"/>
              <a:gd name="connsiteY10" fmla="*/ 1042035 h 1038225"/>
              <a:gd name="connsiteX11" fmla="*/ 615315 w 971550"/>
              <a:gd name="connsiteY11" fmla="*/ 1041083 h 1038225"/>
              <a:gd name="connsiteX12" fmla="*/ 576263 w 971550"/>
              <a:gd name="connsiteY12" fmla="*/ 1039177 h 1038225"/>
              <a:gd name="connsiteX13" fmla="*/ 539115 w 971550"/>
              <a:gd name="connsiteY13" fmla="*/ 1037273 h 1038225"/>
              <a:gd name="connsiteX14" fmla="*/ 497205 w 971550"/>
              <a:gd name="connsiteY14" fmla="*/ 1036320 h 1038225"/>
              <a:gd name="connsiteX15" fmla="*/ 10478 w 971550"/>
              <a:gd name="connsiteY15" fmla="*/ 1036320 h 1038225"/>
              <a:gd name="connsiteX16" fmla="*/ 0 w 971550"/>
              <a:gd name="connsiteY16" fmla="*/ 1025843 h 1038225"/>
              <a:gd name="connsiteX17" fmla="*/ 0 w 971550"/>
              <a:gd name="connsiteY17" fmla="*/ 976313 h 1038225"/>
              <a:gd name="connsiteX18" fmla="*/ 8573 w 971550"/>
              <a:gd name="connsiteY18" fmla="*/ 965835 h 1038225"/>
              <a:gd name="connsiteX19" fmla="*/ 71438 w 971550"/>
              <a:gd name="connsiteY19" fmla="*/ 954405 h 1038225"/>
              <a:gd name="connsiteX20" fmla="*/ 87630 w 971550"/>
              <a:gd name="connsiteY20" fmla="*/ 945833 h 1038225"/>
              <a:gd name="connsiteX21" fmla="*/ 93345 w 971550"/>
              <a:gd name="connsiteY21" fmla="*/ 928688 h 1038225"/>
              <a:gd name="connsiteX22" fmla="*/ 93345 w 971550"/>
              <a:gd name="connsiteY22" fmla="*/ 425768 h 1038225"/>
              <a:gd name="connsiteX23" fmla="*/ 87630 w 971550"/>
              <a:gd name="connsiteY23" fmla="*/ 408622 h 1038225"/>
              <a:gd name="connsiteX24" fmla="*/ 71438 w 971550"/>
              <a:gd name="connsiteY24" fmla="*/ 400050 h 1038225"/>
              <a:gd name="connsiteX25" fmla="*/ 8573 w 971550"/>
              <a:gd name="connsiteY25" fmla="*/ 387668 h 1038225"/>
              <a:gd name="connsiteX26" fmla="*/ 0 w 971550"/>
              <a:gd name="connsiteY26" fmla="*/ 377190 h 1038225"/>
              <a:gd name="connsiteX27" fmla="*/ 0 w 971550"/>
              <a:gd name="connsiteY27" fmla="*/ 327660 h 1038225"/>
              <a:gd name="connsiteX28" fmla="*/ 10478 w 971550"/>
              <a:gd name="connsiteY28" fmla="*/ 317183 h 1038225"/>
              <a:gd name="connsiteX29" fmla="*/ 494347 w 971550"/>
              <a:gd name="connsiteY29" fmla="*/ 317183 h 1038225"/>
              <a:gd name="connsiteX30" fmla="*/ 578168 w 971550"/>
              <a:gd name="connsiteY30" fmla="*/ 314325 h 1038225"/>
              <a:gd name="connsiteX31" fmla="*/ 664845 w 971550"/>
              <a:gd name="connsiteY31" fmla="*/ 311468 h 1038225"/>
              <a:gd name="connsiteX32" fmla="*/ 790575 w 971550"/>
              <a:gd name="connsiteY32" fmla="*/ 321945 h 1038225"/>
              <a:gd name="connsiteX33" fmla="*/ 869633 w 971550"/>
              <a:gd name="connsiteY33" fmla="*/ 354330 h 1038225"/>
              <a:gd name="connsiteX34" fmla="*/ 910590 w 971550"/>
              <a:gd name="connsiteY34" fmla="*/ 407670 h 1038225"/>
              <a:gd name="connsiteX35" fmla="*/ 922020 w 971550"/>
              <a:gd name="connsiteY35" fmla="*/ 481965 h 1038225"/>
              <a:gd name="connsiteX36" fmla="*/ 886778 w 971550"/>
              <a:gd name="connsiteY36" fmla="*/ 596265 h 1038225"/>
              <a:gd name="connsiteX37" fmla="*/ 802005 w 971550"/>
              <a:gd name="connsiteY37" fmla="*/ 651510 h 1038225"/>
              <a:gd name="connsiteX38" fmla="*/ 802005 w 971550"/>
              <a:gd name="connsiteY38" fmla="*/ 655320 h 1038225"/>
              <a:gd name="connsiteX39" fmla="*/ 862965 w 971550"/>
              <a:gd name="connsiteY39" fmla="*/ 668655 h 1038225"/>
              <a:gd name="connsiteX40" fmla="*/ 919163 w 971550"/>
              <a:gd name="connsiteY40" fmla="*/ 701993 h 1038225"/>
              <a:gd name="connsiteX41" fmla="*/ 958215 w 971550"/>
              <a:gd name="connsiteY41" fmla="*/ 752475 h 1038225"/>
              <a:gd name="connsiteX42" fmla="*/ 408622 w 971550"/>
              <a:gd name="connsiteY42" fmla="*/ 418147 h 1038225"/>
              <a:gd name="connsiteX43" fmla="*/ 387668 w 971550"/>
              <a:gd name="connsiteY43" fmla="*/ 391478 h 1038225"/>
              <a:gd name="connsiteX44" fmla="*/ 316230 w 971550"/>
              <a:gd name="connsiteY44" fmla="*/ 394335 h 1038225"/>
              <a:gd name="connsiteX45" fmla="*/ 289560 w 971550"/>
              <a:gd name="connsiteY45" fmla="*/ 399097 h 1038225"/>
              <a:gd name="connsiteX46" fmla="*/ 273368 w 971550"/>
              <a:gd name="connsiteY46" fmla="*/ 407670 h 1038225"/>
              <a:gd name="connsiteX47" fmla="*/ 267653 w 971550"/>
              <a:gd name="connsiteY47" fmla="*/ 424815 h 1038225"/>
              <a:gd name="connsiteX48" fmla="*/ 267653 w 971550"/>
              <a:gd name="connsiteY48" fmla="*/ 926783 h 1038225"/>
              <a:gd name="connsiteX49" fmla="*/ 273368 w 971550"/>
              <a:gd name="connsiteY49" fmla="*/ 943927 h 1038225"/>
              <a:gd name="connsiteX50" fmla="*/ 289560 w 971550"/>
              <a:gd name="connsiteY50" fmla="*/ 952500 h 1038225"/>
              <a:gd name="connsiteX51" fmla="*/ 387668 w 971550"/>
              <a:gd name="connsiteY51" fmla="*/ 960120 h 1038225"/>
              <a:gd name="connsiteX52" fmla="*/ 408622 w 971550"/>
              <a:gd name="connsiteY52" fmla="*/ 933450 h 1038225"/>
              <a:gd name="connsiteX53" fmla="*/ 408622 w 971550"/>
              <a:gd name="connsiteY53" fmla="*/ 932498 h 1038225"/>
              <a:gd name="connsiteX54" fmla="*/ 408622 w 971550"/>
              <a:gd name="connsiteY54" fmla="*/ 484822 h 1038225"/>
              <a:gd name="connsiteX55" fmla="*/ 408622 w 971550"/>
              <a:gd name="connsiteY55" fmla="*/ 422910 h 1038225"/>
              <a:gd name="connsiteX56" fmla="*/ 408622 w 971550"/>
              <a:gd name="connsiteY56" fmla="*/ 418147 h 1038225"/>
              <a:gd name="connsiteX57" fmla="*/ 584835 w 971550"/>
              <a:gd name="connsiteY57" fmla="*/ 614363 h 1038225"/>
              <a:gd name="connsiteX58" fmla="*/ 599122 w 971550"/>
              <a:gd name="connsiteY58" fmla="*/ 628650 h 1038225"/>
              <a:gd name="connsiteX59" fmla="*/ 653415 w 971550"/>
              <a:gd name="connsiteY59" fmla="*/ 629603 h 1038225"/>
              <a:gd name="connsiteX60" fmla="*/ 727710 w 971550"/>
              <a:gd name="connsiteY60" fmla="*/ 594360 h 1038225"/>
              <a:gd name="connsiteX61" fmla="*/ 750570 w 971550"/>
              <a:gd name="connsiteY61" fmla="*/ 495300 h 1038225"/>
              <a:gd name="connsiteX62" fmla="*/ 724853 w 971550"/>
              <a:gd name="connsiteY62" fmla="*/ 403860 h 1038225"/>
              <a:gd name="connsiteX63" fmla="*/ 644843 w 971550"/>
              <a:gd name="connsiteY63" fmla="*/ 375285 h 1038225"/>
              <a:gd name="connsiteX64" fmla="*/ 632460 w 971550"/>
              <a:gd name="connsiteY64" fmla="*/ 375285 h 1038225"/>
              <a:gd name="connsiteX65" fmla="*/ 598170 w 971550"/>
              <a:gd name="connsiteY65" fmla="*/ 378143 h 1038225"/>
              <a:gd name="connsiteX66" fmla="*/ 584835 w 971550"/>
              <a:gd name="connsiteY66" fmla="*/ 392430 h 1038225"/>
              <a:gd name="connsiteX67" fmla="*/ 584835 w 971550"/>
              <a:gd name="connsiteY67" fmla="*/ 614363 h 1038225"/>
              <a:gd name="connsiteX68" fmla="*/ 749618 w 971550"/>
              <a:gd name="connsiteY68" fmla="*/ 936308 h 1038225"/>
              <a:gd name="connsiteX69" fmla="*/ 779145 w 971550"/>
              <a:gd name="connsiteY69" fmla="*/ 828675 h 1038225"/>
              <a:gd name="connsiteX70" fmla="*/ 748665 w 971550"/>
              <a:gd name="connsiteY70" fmla="*/ 731520 h 1038225"/>
              <a:gd name="connsiteX71" fmla="*/ 661035 w 971550"/>
              <a:gd name="connsiteY71" fmla="*/ 703898 h 1038225"/>
              <a:gd name="connsiteX72" fmla="*/ 598170 w 971550"/>
              <a:gd name="connsiteY72" fmla="*/ 705803 h 1038225"/>
              <a:gd name="connsiteX73" fmla="*/ 583883 w 971550"/>
              <a:gd name="connsiteY73" fmla="*/ 720090 h 1038225"/>
              <a:gd name="connsiteX74" fmla="*/ 583883 w 971550"/>
              <a:gd name="connsiteY74" fmla="*/ 957263 h 1038225"/>
              <a:gd name="connsiteX75" fmla="*/ 596265 w 971550"/>
              <a:gd name="connsiteY75" fmla="*/ 971550 h 1038225"/>
              <a:gd name="connsiteX76" fmla="*/ 615315 w 971550"/>
              <a:gd name="connsiteY76" fmla="*/ 973455 h 1038225"/>
              <a:gd name="connsiteX77" fmla="*/ 653415 w 971550"/>
              <a:gd name="connsiteY77" fmla="*/ 975360 h 1038225"/>
              <a:gd name="connsiteX78" fmla="*/ 749618 w 971550"/>
              <a:gd name="connsiteY78" fmla="*/ 936308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971550" h="1038225">
                <a:moveTo>
                  <a:pt x="303847" y="122873"/>
                </a:moveTo>
                <a:cubicBezTo>
                  <a:pt x="303847" y="190500"/>
                  <a:pt x="248603" y="245745"/>
                  <a:pt x="180975" y="245745"/>
                </a:cubicBezTo>
                <a:cubicBezTo>
                  <a:pt x="113348" y="245745"/>
                  <a:pt x="58103" y="190500"/>
                  <a:pt x="58103" y="122873"/>
                </a:cubicBezTo>
                <a:cubicBezTo>
                  <a:pt x="58103" y="55245"/>
                  <a:pt x="113348" y="0"/>
                  <a:pt x="180975" y="0"/>
                </a:cubicBezTo>
                <a:cubicBezTo>
                  <a:pt x="248603" y="953"/>
                  <a:pt x="303847" y="55245"/>
                  <a:pt x="303847" y="122873"/>
                </a:cubicBezTo>
                <a:moveTo>
                  <a:pt x="958215" y="752475"/>
                </a:moveTo>
                <a:cubicBezTo>
                  <a:pt x="966788" y="773430"/>
                  <a:pt x="971550" y="797243"/>
                  <a:pt x="971550" y="823913"/>
                </a:cubicBezTo>
                <a:cubicBezTo>
                  <a:pt x="971550" y="855345"/>
                  <a:pt x="966788" y="883920"/>
                  <a:pt x="956310" y="910590"/>
                </a:cubicBezTo>
                <a:cubicBezTo>
                  <a:pt x="945833" y="937260"/>
                  <a:pt x="929640" y="960120"/>
                  <a:pt x="905828" y="980123"/>
                </a:cubicBezTo>
                <a:cubicBezTo>
                  <a:pt x="882015" y="1000125"/>
                  <a:pt x="850583" y="1015365"/>
                  <a:pt x="810578" y="1025843"/>
                </a:cubicBezTo>
                <a:cubicBezTo>
                  <a:pt x="770572" y="1037273"/>
                  <a:pt x="721043" y="1042035"/>
                  <a:pt x="661988" y="1042035"/>
                </a:cubicBezTo>
                <a:cubicBezTo>
                  <a:pt x="644843" y="1042035"/>
                  <a:pt x="629603" y="1042035"/>
                  <a:pt x="615315" y="1041083"/>
                </a:cubicBezTo>
                <a:cubicBezTo>
                  <a:pt x="601028" y="1040130"/>
                  <a:pt x="588645" y="1040130"/>
                  <a:pt x="576263" y="1039177"/>
                </a:cubicBezTo>
                <a:cubicBezTo>
                  <a:pt x="563880" y="1038225"/>
                  <a:pt x="551497" y="1038225"/>
                  <a:pt x="539115" y="1037273"/>
                </a:cubicBezTo>
                <a:cubicBezTo>
                  <a:pt x="526733" y="1036320"/>
                  <a:pt x="512445" y="1036320"/>
                  <a:pt x="497205" y="1036320"/>
                </a:cubicBezTo>
                <a:lnTo>
                  <a:pt x="10478" y="1036320"/>
                </a:lnTo>
                <a:cubicBezTo>
                  <a:pt x="4763" y="1036320"/>
                  <a:pt x="0" y="1031558"/>
                  <a:pt x="0" y="1025843"/>
                </a:cubicBezTo>
                <a:lnTo>
                  <a:pt x="0" y="976313"/>
                </a:lnTo>
                <a:cubicBezTo>
                  <a:pt x="0" y="971550"/>
                  <a:pt x="3810" y="966788"/>
                  <a:pt x="8573" y="965835"/>
                </a:cubicBezTo>
                <a:lnTo>
                  <a:pt x="71438" y="954405"/>
                </a:lnTo>
                <a:cubicBezTo>
                  <a:pt x="78105" y="953452"/>
                  <a:pt x="83820" y="950595"/>
                  <a:pt x="87630" y="945833"/>
                </a:cubicBezTo>
                <a:cubicBezTo>
                  <a:pt x="91440" y="941070"/>
                  <a:pt x="93345" y="935355"/>
                  <a:pt x="93345" y="928688"/>
                </a:cubicBezTo>
                <a:lnTo>
                  <a:pt x="93345" y="425768"/>
                </a:lnTo>
                <a:cubicBezTo>
                  <a:pt x="93345" y="419100"/>
                  <a:pt x="91440" y="413385"/>
                  <a:pt x="87630" y="408622"/>
                </a:cubicBezTo>
                <a:cubicBezTo>
                  <a:pt x="83820" y="403860"/>
                  <a:pt x="79058" y="401003"/>
                  <a:pt x="71438" y="400050"/>
                </a:cubicBezTo>
                <a:lnTo>
                  <a:pt x="8573" y="387668"/>
                </a:lnTo>
                <a:cubicBezTo>
                  <a:pt x="3810" y="386715"/>
                  <a:pt x="0" y="381953"/>
                  <a:pt x="0" y="377190"/>
                </a:cubicBezTo>
                <a:lnTo>
                  <a:pt x="0" y="327660"/>
                </a:lnTo>
                <a:cubicBezTo>
                  <a:pt x="0" y="321945"/>
                  <a:pt x="4763" y="317183"/>
                  <a:pt x="10478" y="317183"/>
                </a:cubicBezTo>
                <a:lnTo>
                  <a:pt x="494347" y="317183"/>
                </a:lnTo>
                <a:cubicBezTo>
                  <a:pt x="523875" y="317183"/>
                  <a:pt x="551497" y="316230"/>
                  <a:pt x="578168" y="314325"/>
                </a:cubicBezTo>
                <a:cubicBezTo>
                  <a:pt x="603885" y="312420"/>
                  <a:pt x="633413" y="311468"/>
                  <a:pt x="664845" y="311468"/>
                </a:cubicBezTo>
                <a:cubicBezTo>
                  <a:pt x="715328" y="311468"/>
                  <a:pt x="757238" y="315278"/>
                  <a:pt x="790575" y="321945"/>
                </a:cubicBezTo>
                <a:cubicBezTo>
                  <a:pt x="823913" y="329565"/>
                  <a:pt x="850583" y="340043"/>
                  <a:pt x="869633" y="354330"/>
                </a:cubicBezTo>
                <a:cubicBezTo>
                  <a:pt x="889635" y="368618"/>
                  <a:pt x="902970" y="385763"/>
                  <a:pt x="910590" y="407670"/>
                </a:cubicBezTo>
                <a:cubicBezTo>
                  <a:pt x="918210" y="428625"/>
                  <a:pt x="922020" y="453390"/>
                  <a:pt x="922020" y="481965"/>
                </a:cubicBezTo>
                <a:cubicBezTo>
                  <a:pt x="922020" y="529590"/>
                  <a:pt x="910590" y="567690"/>
                  <a:pt x="886778" y="596265"/>
                </a:cubicBezTo>
                <a:cubicBezTo>
                  <a:pt x="864870" y="622935"/>
                  <a:pt x="837247" y="641033"/>
                  <a:pt x="802005" y="651510"/>
                </a:cubicBezTo>
                <a:cubicBezTo>
                  <a:pt x="800100" y="652463"/>
                  <a:pt x="800100" y="654368"/>
                  <a:pt x="802005" y="655320"/>
                </a:cubicBezTo>
                <a:cubicBezTo>
                  <a:pt x="823913" y="657225"/>
                  <a:pt x="843915" y="661988"/>
                  <a:pt x="862965" y="668655"/>
                </a:cubicBezTo>
                <a:cubicBezTo>
                  <a:pt x="884872" y="676275"/>
                  <a:pt x="903922" y="687705"/>
                  <a:pt x="919163" y="701993"/>
                </a:cubicBezTo>
                <a:cubicBezTo>
                  <a:pt x="937260" y="714375"/>
                  <a:pt x="949643" y="731520"/>
                  <a:pt x="958215" y="752475"/>
                </a:cubicBezTo>
                <a:moveTo>
                  <a:pt x="408622" y="418147"/>
                </a:moveTo>
                <a:cubicBezTo>
                  <a:pt x="408622" y="405765"/>
                  <a:pt x="400050" y="394335"/>
                  <a:pt x="387668" y="391478"/>
                </a:cubicBezTo>
                <a:cubicBezTo>
                  <a:pt x="387668" y="391478"/>
                  <a:pt x="357188" y="386715"/>
                  <a:pt x="316230" y="394335"/>
                </a:cubicBezTo>
                <a:lnTo>
                  <a:pt x="289560" y="399097"/>
                </a:lnTo>
                <a:cubicBezTo>
                  <a:pt x="282893" y="401003"/>
                  <a:pt x="277178" y="403860"/>
                  <a:pt x="273368" y="407670"/>
                </a:cubicBezTo>
                <a:cubicBezTo>
                  <a:pt x="269558" y="412433"/>
                  <a:pt x="267653" y="418147"/>
                  <a:pt x="267653" y="424815"/>
                </a:cubicBezTo>
                <a:lnTo>
                  <a:pt x="267653" y="926783"/>
                </a:lnTo>
                <a:cubicBezTo>
                  <a:pt x="267653" y="933450"/>
                  <a:pt x="269558" y="940118"/>
                  <a:pt x="273368" y="943927"/>
                </a:cubicBezTo>
                <a:cubicBezTo>
                  <a:pt x="277178" y="948690"/>
                  <a:pt x="280988" y="950595"/>
                  <a:pt x="289560" y="952500"/>
                </a:cubicBezTo>
                <a:cubicBezTo>
                  <a:pt x="335280" y="963930"/>
                  <a:pt x="375285" y="962977"/>
                  <a:pt x="387668" y="960120"/>
                </a:cubicBezTo>
                <a:cubicBezTo>
                  <a:pt x="400050" y="957263"/>
                  <a:pt x="408622" y="946785"/>
                  <a:pt x="408622" y="933450"/>
                </a:cubicBezTo>
                <a:lnTo>
                  <a:pt x="408622" y="932498"/>
                </a:lnTo>
                <a:lnTo>
                  <a:pt x="408622" y="484822"/>
                </a:lnTo>
                <a:lnTo>
                  <a:pt x="408622" y="422910"/>
                </a:lnTo>
                <a:lnTo>
                  <a:pt x="408622" y="418147"/>
                </a:lnTo>
                <a:close/>
                <a:moveTo>
                  <a:pt x="584835" y="614363"/>
                </a:moveTo>
                <a:cubicBezTo>
                  <a:pt x="584835" y="621983"/>
                  <a:pt x="591503" y="628650"/>
                  <a:pt x="599122" y="628650"/>
                </a:cubicBezTo>
                <a:cubicBezTo>
                  <a:pt x="607695" y="628650"/>
                  <a:pt x="644843" y="629603"/>
                  <a:pt x="653415" y="629603"/>
                </a:cubicBezTo>
                <a:cubicBezTo>
                  <a:pt x="687705" y="629603"/>
                  <a:pt x="711518" y="618173"/>
                  <a:pt x="727710" y="594360"/>
                </a:cubicBezTo>
                <a:cubicBezTo>
                  <a:pt x="742950" y="571500"/>
                  <a:pt x="750570" y="538163"/>
                  <a:pt x="750570" y="495300"/>
                </a:cubicBezTo>
                <a:cubicBezTo>
                  <a:pt x="750570" y="452438"/>
                  <a:pt x="741997" y="421958"/>
                  <a:pt x="724853" y="403860"/>
                </a:cubicBezTo>
                <a:cubicBezTo>
                  <a:pt x="707708" y="384810"/>
                  <a:pt x="681038" y="375285"/>
                  <a:pt x="644843" y="375285"/>
                </a:cubicBezTo>
                <a:cubicBezTo>
                  <a:pt x="641985" y="375285"/>
                  <a:pt x="638175" y="375285"/>
                  <a:pt x="632460" y="375285"/>
                </a:cubicBezTo>
                <a:cubicBezTo>
                  <a:pt x="626745" y="375285"/>
                  <a:pt x="604838" y="377190"/>
                  <a:pt x="598170" y="378143"/>
                </a:cubicBezTo>
                <a:cubicBezTo>
                  <a:pt x="590550" y="379095"/>
                  <a:pt x="584835" y="384810"/>
                  <a:pt x="584835" y="392430"/>
                </a:cubicBezTo>
                <a:lnTo>
                  <a:pt x="584835" y="614363"/>
                </a:lnTo>
                <a:close/>
                <a:moveTo>
                  <a:pt x="749618" y="936308"/>
                </a:moveTo>
                <a:cubicBezTo>
                  <a:pt x="769620" y="910590"/>
                  <a:pt x="779145" y="874395"/>
                  <a:pt x="779145" y="828675"/>
                </a:cubicBezTo>
                <a:cubicBezTo>
                  <a:pt x="779145" y="782003"/>
                  <a:pt x="769620" y="749618"/>
                  <a:pt x="748665" y="731520"/>
                </a:cubicBezTo>
                <a:cubicBezTo>
                  <a:pt x="728663" y="713423"/>
                  <a:pt x="699135" y="703898"/>
                  <a:pt x="661035" y="703898"/>
                </a:cubicBezTo>
                <a:cubicBezTo>
                  <a:pt x="650558" y="703898"/>
                  <a:pt x="607695" y="704850"/>
                  <a:pt x="598170" y="705803"/>
                </a:cubicBezTo>
                <a:cubicBezTo>
                  <a:pt x="590550" y="705803"/>
                  <a:pt x="583883" y="712470"/>
                  <a:pt x="583883" y="720090"/>
                </a:cubicBezTo>
                <a:lnTo>
                  <a:pt x="583883" y="957263"/>
                </a:lnTo>
                <a:cubicBezTo>
                  <a:pt x="583883" y="964883"/>
                  <a:pt x="589597" y="970598"/>
                  <a:pt x="596265" y="971550"/>
                </a:cubicBezTo>
                <a:cubicBezTo>
                  <a:pt x="601980" y="972502"/>
                  <a:pt x="607695" y="973455"/>
                  <a:pt x="615315" y="973455"/>
                </a:cubicBezTo>
                <a:cubicBezTo>
                  <a:pt x="627697" y="974408"/>
                  <a:pt x="641033" y="975360"/>
                  <a:pt x="653415" y="975360"/>
                </a:cubicBezTo>
                <a:cubicBezTo>
                  <a:pt x="698183" y="974408"/>
                  <a:pt x="729615" y="962025"/>
                  <a:pt x="749618" y="936308"/>
                </a:cubicBezTo>
              </a:path>
            </a:pathLst>
          </a:custGeom>
          <a:solidFill>
            <a:srgbClr val="009D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8" name="Freihandform: Form 28">
            <a:extLst>
              <a:ext uri="{FF2B5EF4-FFF2-40B4-BE49-F238E27FC236}">
                <a16:creationId xmlns:a16="http://schemas.microsoft.com/office/drawing/2014/main" id="{79CF49E4-11E6-7E4A-BBB1-C9476A3F2C01}"/>
              </a:ext>
            </a:extLst>
          </p:cNvPr>
          <p:cNvSpPr/>
          <p:nvPr userDrawn="1"/>
        </p:nvSpPr>
        <p:spPr>
          <a:xfrm>
            <a:off x="9150541" y="5960790"/>
            <a:ext cx="1419225" cy="495300"/>
          </a:xfrm>
          <a:custGeom>
            <a:avLst/>
            <a:gdLst>
              <a:gd name="connsiteX0" fmla="*/ 82867 w 1419225"/>
              <a:gd name="connsiteY0" fmla="*/ 200025 h 495300"/>
              <a:gd name="connsiteX1" fmla="*/ 19050 w 1419225"/>
              <a:gd name="connsiteY1" fmla="*/ 33338 h 495300"/>
              <a:gd name="connsiteX2" fmla="*/ 18097 w 1419225"/>
              <a:gd name="connsiteY2" fmla="*/ 33338 h 495300"/>
              <a:gd name="connsiteX3" fmla="*/ 20002 w 1419225"/>
              <a:gd name="connsiteY3" fmla="*/ 80963 h 495300"/>
              <a:gd name="connsiteX4" fmla="*/ 20002 w 1419225"/>
              <a:gd name="connsiteY4" fmla="*/ 200977 h 495300"/>
              <a:gd name="connsiteX5" fmla="*/ 0 w 1419225"/>
              <a:gd name="connsiteY5" fmla="*/ 200977 h 495300"/>
              <a:gd name="connsiteX6" fmla="*/ 0 w 1419225"/>
              <a:gd name="connsiteY6" fmla="*/ 12383 h 495300"/>
              <a:gd name="connsiteX7" fmla="*/ 33338 w 1419225"/>
              <a:gd name="connsiteY7" fmla="*/ 12383 h 495300"/>
              <a:gd name="connsiteX8" fmla="*/ 93345 w 1419225"/>
              <a:gd name="connsiteY8" fmla="*/ 167640 h 495300"/>
              <a:gd name="connsiteX9" fmla="*/ 94297 w 1419225"/>
              <a:gd name="connsiteY9" fmla="*/ 167640 h 495300"/>
              <a:gd name="connsiteX10" fmla="*/ 154305 w 1419225"/>
              <a:gd name="connsiteY10" fmla="*/ 12383 h 495300"/>
              <a:gd name="connsiteX11" fmla="*/ 186690 w 1419225"/>
              <a:gd name="connsiteY11" fmla="*/ 12383 h 495300"/>
              <a:gd name="connsiteX12" fmla="*/ 186690 w 1419225"/>
              <a:gd name="connsiteY12" fmla="*/ 200977 h 495300"/>
              <a:gd name="connsiteX13" fmla="*/ 164782 w 1419225"/>
              <a:gd name="connsiteY13" fmla="*/ 200977 h 495300"/>
              <a:gd name="connsiteX14" fmla="*/ 164782 w 1419225"/>
              <a:gd name="connsiteY14" fmla="*/ 80010 h 495300"/>
              <a:gd name="connsiteX15" fmla="*/ 166688 w 1419225"/>
              <a:gd name="connsiteY15" fmla="*/ 34290 h 495300"/>
              <a:gd name="connsiteX16" fmla="*/ 165735 w 1419225"/>
              <a:gd name="connsiteY16" fmla="*/ 34290 h 495300"/>
              <a:gd name="connsiteX17" fmla="*/ 100965 w 1419225"/>
              <a:gd name="connsiteY17" fmla="*/ 200977 h 495300"/>
              <a:gd name="connsiteX18" fmla="*/ 82867 w 1419225"/>
              <a:gd name="connsiteY18" fmla="*/ 200977 h 495300"/>
              <a:gd name="connsiteX19" fmla="*/ 294322 w 1419225"/>
              <a:gd name="connsiteY19" fmla="*/ 202883 h 495300"/>
              <a:gd name="connsiteX20" fmla="*/ 244792 w 1419225"/>
              <a:gd name="connsiteY20" fmla="*/ 183833 h 495300"/>
              <a:gd name="connsiteX21" fmla="*/ 226695 w 1419225"/>
              <a:gd name="connsiteY21" fmla="*/ 130492 h 495300"/>
              <a:gd name="connsiteX22" fmla="*/ 243840 w 1419225"/>
              <a:gd name="connsiteY22" fmla="*/ 76200 h 495300"/>
              <a:gd name="connsiteX23" fmla="*/ 288607 w 1419225"/>
              <a:gd name="connsiteY23" fmla="*/ 56198 h 495300"/>
              <a:gd name="connsiteX24" fmla="*/ 330517 w 1419225"/>
              <a:gd name="connsiteY24" fmla="*/ 73342 h 495300"/>
              <a:gd name="connsiteX25" fmla="*/ 345757 w 1419225"/>
              <a:gd name="connsiteY25" fmla="*/ 119063 h 495300"/>
              <a:gd name="connsiteX26" fmla="*/ 345757 w 1419225"/>
              <a:gd name="connsiteY26" fmla="*/ 132398 h 495300"/>
              <a:gd name="connsiteX27" fmla="*/ 249555 w 1419225"/>
              <a:gd name="connsiteY27" fmla="*/ 132398 h 495300"/>
              <a:gd name="connsiteX28" fmla="*/ 261938 w 1419225"/>
              <a:gd name="connsiteY28" fmla="*/ 170498 h 495300"/>
              <a:gd name="connsiteX29" fmla="*/ 295275 w 1419225"/>
              <a:gd name="connsiteY29" fmla="*/ 183833 h 495300"/>
              <a:gd name="connsiteX30" fmla="*/ 340042 w 1419225"/>
              <a:gd name="connsiteY30" fmla="*/ 174308 h 495300"/>
              <a:gd name="connsiteX31" fmla="*/ 340042 w 1419225"/>
              <a:gd name="connsiteY31" fmla="*/ 193358 h 495300"/>
              <a:gd name="connsiteX32" fmla="*/ 318135 w 1419225"/>
              <a:gd name="connsiteY32" fmla="*/ 200025 h 495300"/>
              <a:gd name="connsiteX33" fmla="*/ 294322 w 1419225"/>
              <a:gd name="connsiteY33" fmla="*/ 202883 h 495300"/>
              <a:gd name="connsiteX34" fmla="*/ 288607 w 1419225"/>
              <a:gd name="connsiteY34" fmla="*/ 74295 h 495300"/>
              <a:gd name="connsiteX35" fmla="*/ 261938 w 1419225"/>
              <a:gd name="connsiteY35" fmla="*/ 85725 h 495300"/>
              <a:gd name="connsiteX36" fmla="*/ 249555 w 1419225"/>
              <a:gd name="connsiteY36" fmla="*/ 116205 h 495300"/>
              <a:gd name="connsiteX37" fmla="*/ 323850 w 1419225"/>
              <a:gd name="connsiteY37" fmla="*/ 116205 h 495300"/>
              <a:gd name="connsiteX38" fmla="*/ 315278 w 1419225"/>
              <a:gd name="connsiteY38" fmla="*/ 84773 h 495300"/>
              <a:gd name="connsiteX39" fmla="*/ 288607 w 1419225"/>
              <a:gd name="connsiteY39" fmla="*/ 74295 h 495300"/>
              <a:gd name="connsiteX40" fmla="*/ 480060 w 1419225"/>
              <a:gd name="connsiteY40" fmla="*/ 200025 h 495300"/>
              <a:gd name="connsiteX41" fmla="*/ 480060 w 1419225"/>
              <a:gd name="connsiteY41" fmla="*/ 108585 h 495300"/>
              <a:gd name="connsiteX42" fmla="*/ 472440 w 1419225"/>
              <a:gd name="connsiteY42" fmla="*/ 82867 h 495300"/>
              <a:gd name="connsiteX43" fmla="*/ 447675 w 1419225"/>
              <a:gd name="connsiteY43" fmla="*/ 74295 h 495300"/>
              <a:gd name="connsiteX44" fmla="*/ 415290 w 1419225"/>
              <a:gd name="connsiteY44" fmla="*/ 86677 h 495300"/>
              <a:gd name="connsiteX45" fmla="*/ 404813 w 1419225"/>
              <a:gd name="connsiteY45" fmla="*/ 126683 h 495300"/>
              <a:gd name="connsiteX46" fmla="*/ 404813 w 1419225"/>
              <a:gd name="connsiteY46" fmla="*/ 200977 h 495300"/>
              <a:gd name="connsiteX47" fmla="*/ 382905 w 1419225"/>
              <a:gd name="connsiteY47" fmla="*/ 200977 h 495300"/>
              <a:gd name="connsiteX48" fmla="*/ 382905 w 1419225"/>
              <a:gd name="connsiteY48" fmla="*/ 60008 h 495300"/>
              <a:gd name="connsiteX49" fmla="*/ 400050 w 1419225"/>
              <a:gd name="connsiteY49" fmla="*/ 60008 h 495300"/>
              <a:gd name="connsiteX50" fmla="*/ 403860 w 1419225"/>
              <a:gd name="connsiteY50" fmla="*/ 79058 h 495300"/>
              <a:gd name="connsiteX51" fmla="*/ 404813 w 1419225"/>
              <a:gd name="connsiteY51" fmla="*/ 79058 h 495300"/>
              <a:gd name="connsiteX52" fmla="*/ 422910 w 1419225"/>
              <a:gd name="connsiteY52" fmla="*/ 62865 h 495300"/>
              <a:gd name="connsiteX53" fmla="*/ 449580 w 1419225"/>
              <a:gd name="connsiteY53" fmla="*/ 57150 h 495300"/>
              <a:gd name="connsiteX54" fmla="*/ 487680 w 1419225"/>
              <a:gd name="connsiteY54" fmla="*/ 69533 h 495300"/>
              <a:gd name="connsiteX55" fmla="*/ 501015 w 1419225"/>
              <a:gd name="connsiteY55" fmla="*/ 108585 h 495300"/>
              <a:gd name="connsiteX56" fmla="*/ 501015 w 1419225"/>
              <a:gd name="connsiteY56" fmla="*/ 200977 h 495300"/>
              <a:gd name="connsiteX57" fmla="*/ 480060 w 1419225"/>
              <a:gd name="connsiteY57" fmla="*/ 200977 h 495300"/>
              <a:gd name="connsiteX58" fmla="*/ 636270 w 1419225"/>
              <a:gd name="connsiteY58" fmla="*/ 161925 h 495300"/>
              <a:gd name="connsiteX59" fmla="*/ 621983 w 1419225"/>
              <a:gd name="connsiteY59" fmla="*/ 192405 h 495300"/>
              <a:gd name="connsiteX60" fmla="*/ 581025 w 1419225"/>
              <a:gd name="connsiteY60" fmla="*/ 202883 h 495300"/>
              <a:gd name="connsiteX61" fmla="*/ 537210 w 1419225"/>
              <a:gd name="connsiteY61" fmla="*/ 194310 h 495300"/>
              <a:gd name="connsiteX62" fmla="*/ 537210 w 1419225"/>
              <a:gd name="connsiteY62" fmla="*/ 174308 h 495300"/>
              <a:gd name="connsiteX63" fmla="*/ 559118 w 1419225"/>
              <a:gd name="connsiteY63" fmla="*/ 182880 h 495300"/>
              <a:gd name="connsiteX64" fmla="*/ 581977 w 1419225"/>
              <a:gd name="connsiteY64" fmla="*/ 185738 h 495300"/>
              <a:gd name="connsiteX65" fmla="*/ 607695 w 1419225"/>
              <a:gd name="connsiteY65" fmla="*/ 180023 h 495300"/>
              <a:gd name="connsiteX66" fmla="*/ 616268 w 1419225"/>
              <a:gd name="connsiteY66" fmla="*/ 163830 h 495300"/>
              <a:gd name="connsiteX67" fmla="*/ 608647 w 1419225"/>
              <a:gd name="connsiteY67" fmla="*/ 149542 h 495300"/>
              <a:gd name="connsiteX68" fmla="*/ 581025 w 1419225"/>
              <a:gd name="connsiteY68" fmla="*/ 135255 h 495300"/>
              <a:gd name="connsiteX69" fmla="*/ 553402 w 1419225"/>
              <a:gd name="connsiteY69" fmla="*/ 122873 h 495300"/>
              <a:gd name="connsiteX70" fmla="*/ 541020 w 1419225"/>
              <a:gd name="connsiteY70" fmla="*/ 110490 h 495300"/>
              <a:gd name="connsiteX71" fmla="*/ 537210 w 1419225"/>
              <a:gd name="connsiteY71" fmla="*/ 94298 h 495300"/>
              <a:gd name="connsiteX72" fmla="*/ 551497 w 1419225"/>
              <a:gd name="connsiteY72" fmla="*/ 66675 h 495300"/>
              <a:gd name="connsiteX73" fmla="*/ 589597 w 1419225"/>
              <a:gd name="connsiteY73" fmla="*/ 57150 h 495300"/>
              <a:gd name="connsiteX74" fmla="*/ 634365 w 1419225"/>
              <a:gd name="connsiteY74" fmla="*/ 66675 h 495300"/>
              <a:gd name="connsiteX75" fmla="*/ 626745 w 1419225"/>
              <a:gd name="connsiteY75" fmla="*/ 83820 h 495300"/>
              <a:gd name="connsiteX76" fmla="*/ 588645 w 1419225"/>
              <a:gd name="connsiteY76" fmla="*/ 75248 h 495300"/>
              <a:gd name="connsiteX77" fmla="*/ 565785 w 1419225"/>
              <a:gd name="connsiteY77" fmla="*/ 80010 h 495300"/>
              <a:gd name="connsiteX78" fmla="*/ 558165 w 1419225"/>
              <a:gd name="connsiteY78" fmla="*/ 93345 h 495300"/>
              <a:gd name="connsiteX79" fmla="*/ 561022 w 1419225"/>
              <a:gd name="connsiteY79" fmla="*/ 102870 h 495300"/>
              <a:gd name="connsiteX80" fmla="*/ 570547 w 1419225"/>
              <a:gd name="connsiteY80" fmla="*/ 110490 h 495300"/>
              <a:gd name="connsiteX81" fmla="*/ 595313 w 1419225"/>
              <a:gd name="connsiteY81" fmla="*/ 120967 h 495300"/>
              <a:gd name="connsiteX82" fmla="*/ 629602 w 1419225"/>
              <a:gd name="connsiteY82" fmla="*/ 139065 h 495300"/>
              <a:gd name="connsiteX83" fmla="*/ 636270 w 1419225"/>
              <a:gd name="connsiteY83" fmla="*/ 161925 h 495300"/>
              <a:gd name="connsiteX84" fmla="*/ 727710 w 1419225"/>
              <a:gd name="connsiteY84" fmla="*/ 202883 h 495300"/>
              <a:gd name="connsiteX85" fmla="*/ 680085 w 1419225"/>
              <a:gd name="connsiteY85" fmla="*/ 183833 h 495300"/>
              <a:gd name="connsiteX86" fmla="*/ 662940 w 1419225"/>
              <a:gd name="connsiteY86" fmla="*/ 130492 h 495300"/>
              <a:gd name="connsiteX87" fmla="*/ 680085 w 1419225"/>
              <a:gd name="connsiteY87" fmla="*/ 75248 h 495300"/>
              <a:gd name="connsiteX88" fmla="*/ 728663 w 1419225"/>
              <a:gd name="connsiteY88" fmla="*/ 56198 h 495300"/>
              <a:gd name="connsiteX89" fmla="*/ 748665 w 1419225"/>
              <a:gd name="connsiteY89" fmla="*/ 58102 h 495300"/>
              <a:gd name="connsiteX90" fmla="*/ 764858 w 1419225"/>
              <a:gd name="connsiteY90" fmla="*/ 62865 h 495300"/>
              <a:gd name="connsiteX91" fmla="*/ 758190 w 1419225"/>
              <a:gd name="connsiteY91" fmla="*/ 80963 h 495300"/>
              <a:gd name="connsiteX92" fmla="*/ 742950 w 1419225"/>
              <a:gd name="connsiteY92" fmla="*/ 76200 h 495300"/>
              <a:gd name="connsiteX93" fmla="*/ 727710 w 1419225"/>
              <a:gd name="connsiteY93" fmla="*/ 74295 h 495300"/>
              <a:gd name="connsiteX94" fmla="*/ 684847 w 1419225"/>
              <a:gd name="connsiteY94" fmla="*/ 129540 h 495300"/>
              <a:gd name="connsiteX95" fmla="*/ 695325 w 1419225"/>
              <a:gd name="connsiteY95" fmla="*/ 169545 h 495300"/>
              <a:gd name="connsiteX96" fmla="*/ 726758 w 1419225"/>
              <a:gd name="connsiteY96" fmla="*/ 183833 h 495300"/>
              <a:gd name="connsiteX97" fmla="*/ 762952 w 1419225"/>
              <a:gd name="connsiteY97" fmla="*/ 176213 h 495300"/>
              <a:gd name="connsiteX98" fmla="*/ 762952 w 1419225"/>
              <a:gd name="connsiteY98" fmla="*/ 195263 h 495300"/>
              <a:gd name="connsiteX99" fmla="*/ 727710 w 1419225"/>
              <a:gd name="connsiteY99" fmla="*/ 202883 h 495300"/>
              <a:gd name="connsiteX100" fmla="*/ 893445 w 1419225"/>
              <a:gd name="connsiteY100" fmla="*/ 200025 h 495300"/>
              <a:gd name="connsiteX101" fmla="*/ 893445 w 1419225"/>
              <a:gd name="connsiteY101" fmla="*/ 108585 h 495300"/>
              <a:gd name="connsiteX102" fmla="*/ 885825 w 1419225"/>
              <a:gd name="connsiteY102" fmla="*/ 82867 h 495300"/>
              <a:gd name="connsiteX103" fmla="*/ 861060 w 1419225"/>
              <a:gd name="connsiteY103" fmla="*/ 74295 h 495300"/>
              <a:gd name="connsiteX104" fmla="*/ 828675 w 1419225"/>
              <a:gd name="connsiteY104" fmla="*/ 86677 h 495300"/>
              <a:gd name="connsiteX105" fmla="*/ 818197 w 1419225"/>
              <a:gd name="connsiteY105" fmla="*/ 126683 h 495300"/>
              <a:gd name="connsiteX106" fmla="*/ 818197 w 1419225"/>
              <a:gd name="connsiteY106" fmla="*/ 200977 h 495300"/>
              <a:gd name="connsiteX107" fmla="*/ 797243 w 1419225"/>
              <a:gd name="connsiteY107" fmla="*/ 200977 h 495300"/>
              <a:gd name="connsiteX108" fmla="*/ 797243 w 1419225"/>
              <a:gd name="connsiteY108" fmla="*/ 0 h 495300"/>
              <a:gd name="connsiteX109" fmla="*/ 818197 w 1419225"/>
              <a:gd name="connsiteY109" fmla="*/ 0 h 495300"/>
              <a:gd name="connsiteX110" fmla="*/ 818197 w 1419225"/>
              <a:gd name="connsiteY110" fmla="*/ 60960 h 495300"/>
              <a:gd name="connsiteX111" fmla="*/ 817245 w 1419225"/>
              <a:gd name="connsiteY111" fmla="*/ 79058 h 495300"/>
              <a:gd name="connsiteX112" fmla="*/ 818197 w 1419225"/>
              <a:gd name="connsiteY112" fmla="*/ 79058 h 495300"/>
              <a:gd name="connsiteX113" fmla="*/ 836295 w 1419225"/>
              <a:gd name="connsiteY113" fmla="*/ 62865 h 495300"/>
              <a:gd name="connsiteX114" fmla="*/ 862965 w 1419225"/>
              <a:gd name="connsiteY114" fmla="*/ 57150 h 495300"/>
              <a:gd name="connsiteX115" fmla="*/ 902018 w 1419225"/>
              <a:gd name="connsiteY115" fmla="*/ 69533 h 495300"/>
              <a:gd name="connsiteX116" fmla="*/ 915352 w 1419225"/>
              <a:gd name="connsiteY116" fmla="*/ 108585 h 495300"/>
              <a:gd name="connsiteX117" fmla="*/ 915352 w 1419225"/>
              <a:gd name="connsiteY117" fmla="*/ 200977 h 495300"/>
              <a:gd name="connsiteX118" fmla="*/ 893445 w 1419225"/>
              <a:gd name="connsiteY118" fmla="*/ 200977 h 495300"/>
              <a:gd name="connsiteX119" fmla="*/ 1049655 w 1419225"/>
              <a:gd name="connsiteY119" fmla="*/ 161925 h 495300"/>
              <a:gd name="connsiteX120" fmla="*/ 1035368 w 1419225"/>
              <a:gd name="connsiteY120" fmla="*/ 192405 h 495300"/>
              <a:gd name="connsiteX121" fmla="*/ 994410 w 1419225"/>
              <a:gd name="connsiteY121" fmla="*/ 202883 h 495300"/>
              <a:gd name="connsiteX122" fmla="*/ 950595 w 1419225"/>
              <a:gd name="connsiteY122" fmla="*/ 194310 h 495300"/>
              <a:gd name="connsiteX123" fmla="*/ 950595 w 1419225"/>
              <a:gd name="connsiteY123" fmla="*/ 174308 h 495300"/>
              <a:gd name="connsiteX124" fmla="*/ 972502 w 1419225"/>
              <a:gd name="connsiteY124" fmla="*/ 182880 h 495300"/>
              <a:gd name="connsiteX125" fmla="*/ 995363 w 1419225"/>
              <a:gd name="connsiteY125" fmla="*/ 185738 h 495300"/>
              <a:gd name="connsiteX126" fmla="*/ 1021080 w 1419225"/>
              <a:gd name="connsiteY126" fmla="*/ 180023 h 495300"/>
              <a:gd name="connsiteX127" fmla="*/ 1029652 w 1419225"/>
              <a:gd name="connsiteY127" fmla="*/ 163830 h 495300"/>
              <a:gd name="connsiteX128" fmla="*/ 1022033 w 1419225"/>
              <a:gd name="connsiteY128" fmla="*/ 149542 h 495300"/>
              <a:gd name="connsiteX129" fmla="*/ 994410 w 1419225"/>
              <a:gd name="connsiteY129" fmla="*/ 135255 h 495300"/>
              <a:gd name="connsiteX130" fmla="*/ 966788 w 1419225"/>
              <a:gd name="connsiteY130" fmla="*/ 122873 h 495300"/>
              <a:gd name="connsiteX131" fmla="*/ 954405 w 1419225"/>
              <a:gd name="connsiteY131" fmla="*/ 110490 h 495300"/>
              <a:gd name="connsiteX132" fmla="*/ 950595 w 1419225"/>
              <a:gd name="connsiteY132" fmla="*/ 94298 h 495300"/>
              <a:gd name="connsiteX133" fmla="*/ 964883 w 1419225"/>
              <a:gd name="connsiteY133" fmla="*/ 66675 h 495300"/>
              <a:gd name="connsiteX134" fmla="*/ 1002983 w 1419225"/>
              <a:gd name="connsiteY134" fmla="*/ 57150 h 495300"/>
              <a:gd name="connsiteX135" fmla="*/ 1047750 w 1419225"/>
              <a:gd name="connsiteY135" fmla="*/ 66675 h 495300"/>
              <a:gd name="connsiteX136" fmla="*/ 1040130 w 1419225"/>
              <a:gd name="connsiteY136" fmla="*/ 83820 h 495300"/>
              <a:gd name="connsiteX137" fmla="*/ 1002030 w 1419225"/>
              <a:gd name="connsiteY137" fmla="*/ 75248 h 495300"/>
              <a:gd name="connsiteX138" fmla="*/ 979170 w 1419225"/>
              <a:gd name="connsiteY138" fmla="*/ 80010 h 495300"/>
              <a:gd name="connsiteX139" fmla="*/ 971550 w 1419225"/>
              <a:gd name="connsiteY139" fmla="*/ 93345 h 495300"/>
              <a:gd name="connsiteX140" fmla="*/ 974408 w 1419225"/>
              <a:gd name="connsiteY140" fmla="*/ 102870 h 495300"/>
              <a:gd name="connsiteX141" fmla="*/ 983933 w 1419225"/>
              <a:gd name="connsiteY141" fmla="*/ 110490 h 495300"/>
              <a:gd name="connsiteX142" fmla="*/ 1008697 w 1419225"/>
              <a:gd name="connsiteY142" fmla="*/ 120967 h 495300"/>
              <a:gd name="connsiteX143" fmla="*/ 1042988 w 1419225"/>
              <a:gd name="connsiteY143" fmla="*/ 139065 h 495300"/>
              <a:gd name="connsiteX144" fmla="*/ 1049655 w 1419225"/>
              <a:gd name="connsiteY144" fmla="*/ 161925 h 495300"/>
              <a:gd name="connsiteX145" fmla="*/ 1144905 w 1419225"/>
              <a:gd name="connsiteY145" fmla="*/ 202883 h 495300"/>
              <a:gd name="connsiteX146" fmla="*/ 1095375 w 1419225"/>
              <a:gd name="connsiteY146" fmla="*/ 183833 h 495300"/>
              <a:gd name="connsiteX147" fmla="*/ 1077277 w 1419225"/>
              <a:gd name="connsiteY147" fmla="*/ 130492 h 495300"/>
              <a:gd name="connsiteX148" fmla="*/ 1094423 w 1419225"/>
              <a:gd name="connsiteY148" fmla="*/ 76200 h 495300"/>
              <a:gd name="connsiteX149" fmla="*/ 1139190 w 1419225"/>
              <a:gd name="connsiteY149" fmla="*/ 56198 h 495300"/>
              <a:gd name="connsiteX150" fmla="*/ 1181100 w 1419225"/>
              <a:gd name="connsiteY150" fmla="*/ 73342 h 495300"/>
              <a:gd name="connsiteX151" fmla="*/ 1196340 w 1419225"/>
              <a:gd name="connsiteY151" fmla="*/ 119063 h 495300"/>
              <a:gd name="connsiteX152" fmla="*/ 1196340 w 1419225"/>
              <a:gd name="connsiteY152" fmla="*/ 132398 h 495300"/>
              <a:gd name="connsiteX153" fmla="*/ 1099185 w 1419225"/>
              <a:gd name="connsiteY153" fmla="*/ 132398 h 495300"/>
              <a:gd name="connsiteX154" fmla="*/ 1111568 w 1419225"/>
              <a:gd name="connsiteY154" fmla="*/ 170498 h 495300"/>
              <a:gd name="connsiteX155" fmla="*/ 1144905 w 1419225"/>
              <a:gd name="connsiteY155" fmla="*/ 183833 h 495300"/>
              <a:gd name="connsiteX156" fmla="*/ 1189673 w 1419225"/>
              <a:gd name="connsiteY156" fmla="*/ 174308 h 495300"/>
              <a:gd name="connsiteX157" fmla="*/ 1189673 w 1419225"/>
              <a:gd name="connsiteY157" fmla="*/ 193358 h 495300"/>
              <a:gd name="connsiteX158" fmla="*/ 1167765 w 1419225"/>
              <a:gd name="connsiteY158" fmla="*/ 200025 h 495300"/>
              <a:gd name="connsiteX159" fmla="*/ 1144905 w 1419225"/>
              <a:gd name="connsiteY159" fmla="*/ 202883 h 495300"/>
              <a:gd name="connsiteX160" fmla="*/ 1138238 w 1419225"/>
              <a:gd name="connsiteY160" fmla="*/ 74295 h 495300"/>
              <a:gd name="connsiteX161" fmla="*/ 1111568 w 1419225"/>
              <a:gd name="connsiteY161" fmla="*/ 85725 h 495300"/>
              <a:gd name="connsiteX162" fmla="*/ 1099185 w 1419225"/>
              <a:gd name="connsiteY162" fmla="*/ 116205 h 495300"/>
              <a:gd name="connsiteX163" fmla="*/ 1173480 w 1419225"/>
              <a:gd name="connsiteY163" fmla="*/ 116205 h 495300"/>
              <a:gd name="connsiteX164" fmla="*/ 1164908 w 1419225"/>
              <a:gd name="connsiteY164" fmla="*/ 84773 h 495300"/>
              <a:gd name="connsiteX165" fmla="*/ 1138238 w 1419225"/>
              <a:gd name="connsiteY165" fmla="*/ 74295 h 495300"/>
              <a:gd name="connsiteX166" fmla="*/ 1230630 w 1419225"/>
              <a:gd name="connsiteY166" fmla="*/ 20955 h 495300"/>
              <a:gd name="connsiteX167" fmla="*/ 1234440 w 1419225"/>
              <a:gd name="connsiteY167" fmla="*/ 10477 h 495300"/>
              <a:gd name="connsiteX168" fmla="*/ 1243013 w 1419225"/>
              <a:gd name="connsiteY168" fmla="*/ 6667 h 495300"/>
              <a:gd name="connsiteX169" fmla="*/ 1251585 w 1419225"/>
              <a:gd name="connsiteY169" fmla="*/ 10477 h 495300"/>
              <a:gd name="connsiteX170" fmla="*/ 1255395 w 1419225"/>
              <a:gd name="connsiteY170" fmla="*/ 20955 h 495300"/>
              <a:gd name="connsiteX171" fmla="*/ 1251585 w 1419225"/>
              <a:gd name="connsiteY171" fmla="*/ 31433 h 495300"/>
              <a:gd name="connsiteX172" fmla="*/ 1243013 w 1419225"/>
              <a:gd name="connsiteY172" fmla="*/ 35242 h 495300"/>
              <a:gd name="connsiteX173" fmla="*/ 1234440 w 1419225"/>
              <a:gd name="connsiteY173" fmla="*/ 31433 h 495300"/>
              <a:gd name="connsiteX174" fmla="*/ 1230630 w 1419225"/>
              <a:gd name="connsiteY174" fmla="*/ 20955 h 495300"/>
              <a:gd name="connsiteX175" fmla="*/ 1254443 w 1419225"/>
              <a:gd name="connsiteY175" fmla="*/ 200025 h 495300"/>
              <a:gd name="connsiteX176" fmla="*/ 1233488 w 1419225"/>
              <a:gd name="connsiteY176" fmla="*/ 200025 h 495300"/>
              <a:gd name="connsiteX177" fmla="*/ 1233488 w 1419225"/>
              <a:gd name="connsiteY177" fmla="*/ 59055 h 495300"/>
              <a:gd name="connsiteX178" fmla="*/ 1254443 w 1419225"/>
              <a:gd name="connsiteY178" fmla="*/ 59055 h 495300"/>
              <a:gd name="connsiteX179" fmla="*/ 1254443 w 1419225"/>
              <a:gd name="connsiteY179" fmla="*/ 200025 h 495300"/>
              <a:gd name="connsiteX180" fmla="*/ 1396365 w 1419225"/>
              <a:gd name="connsiteY180" fmla="*/ 200025 h 495300"/>
              <a:gd name="connsiteX181" fmla="*/ 1396365 w 1419225"/>
              <a:gd name="connsiteY181" fmla="*/ 108585 h 495300"/>
              <a:gd name="connsiteX182" fmla="*/ 1388745 w 1419225"/>
              <a:gd name="connsiteY182" fmla="*/ 82867 h 495300"/>
              <a:gd name="connsiteX183" fmla="*/ 1363980 w 1419225"/>
              <a:gd name="connsiteY183" fmla="*/ 74295 h 495300"/>
              <a:gd name="connsiteX184" fmla="*/ 1331595 w 1419225"/>
              <a:gd name="connsiteY184" fmla="*/ 86677 h 495300"/>
              <a:gd name="connsiteX185" fmla="*/ 1321118 w 1419225"/>
              <a:gd name="connsiteY185" fmla="*/ 126683 h 495300"/>
              <a:gd name="connsiteX186" fmla="*/ 1321118 w 1419225"/>
              <a:gd name="connsiteY186" fmla="*/ 200977 h 495300"/>
              <a:gd name="connsiteX187" fmla="*/ 1300163 w 1419225"/>
              <a:gd name="connsiteY187" fmla="*/ 200977 h 495300"/>
              <a:gd name="connsiteX188" fmla="*/ 1300163 w 1419225"/>
              <a:gd name="connsiteY188" fmla="*/ 60008 h 495300"/>
              <a:gd name="connsiteX189" fmla="*/ 1317308 w 1419225"/>
              <a:gd name="connsiteY189" fmla="*/ 60008 h 495300"/>
              <a:gd name="connsiteX190" fmla="*/ 1321118 w 1419225"/>
              <a:gd name="connsiteY190" fmla="*/ 79058 h 495300"/>
              <a:gd name="connsiteX191" fmla="*/ 1322070 w 1419225"/>
              <a:gd name="connsiteY191" fmla="*/ 79058 h 495300"/>
              <a:gd name="connsiteX192" fmla="*/ 1340168 w 1419225"/>
              <a:gd name="connsiteY192" fmla="*/ 62865 h 495300"/>
              <a:gd name="connsiteX193" fmla="*/ 1366838 w 1419225"/>
              <a:gd name="connsiteY193" fmla="*/ 57150 h 495300"/>
              <a:gd name="connsiteX194" fmla="*/ 1404938 w 1419225"/>
              <a:gd name="connsiteY194" fmla="*/ 69533 h 495300"/>
              <a:gd name="connsiteX195" fmla="*/ 1418273 w 1419225"/>
              <a:gd name="connsiteY195" fmla="*/ 108585 h 495300"/>
              <a:gd name="connsiteX196" fmla="*/ 1418273 w 1419225"/>
              <a:gd name="connsiteY196" fmla="*/ 200977 h 495300"/>
              <a:gd name="connsiteX197" fmla="*/ 1396365 w 1419225"/>
              <a:gd name="connsiteY197" fmla="*/ 200977 h 495300"/>
              <a:gd name="connsiteX198" fmla="*/ 541972 w 1419225"/>
              <a:gd name="connsiteY198" fmla="*/ 458153 h 495300"/>
              <a:gd name="connsiteX199" fmla="*/ 526733 w 1419225"/>
              <a:gd name="connsiteY199" fmla="*/ 491490 h 495300"/>
              <a:gd name="connsiteX200" fmla="*/ 481013 w 1419225"/>
              <a:gd name="connsiteY200" fmla="*/ 502920 h 495300"/>
              <a:gd name="connsiteX201" fmla="*/ 454342 w 1419225"/>
              <a:gd name="connsiteY201" fmla="*/ 501015 h 495300"/>
              <a:gd name="connsiteX202" fmla="*/ 433388 w 1419225"/>
              <a:gd name="connsiteY202" fmla="*/ 494347 h 495300"/>
              <a:gd name="connsiteX203" fmla="*/ 433388 w 1419225"/>
              <a:gd name="connsiteY203" fmla="*/ 461963 h 495300"/>
              <a:gd name="connsiteX204" fmla="*/ 458153 w 1419225"/>
              <a:gd name="connsiteY204" fmla="*/ 470535 h 495300"/>
              <a:gd name="connsiteX205" fmla="*/ 481965 w 1419225"/>
              <a:gd name="connsiteY205" fmla="*/ 474345 h 495300"/>
              <a:gd name="connsiteX206" fmla="*/ 502920 w 1419225"/>
              <a:gd name="connsiteY206" fmla="*/ 461963 h 495300"/>
              <a:gd name="connsiteX207" fmla="*/ 500063 w 1419225"/>
              <a:gd name="connsiteY207" fmla="*/ 454342 h 495300"/>
              <a:gd name="connsiteX208" fmla="*/ 490538 w 1419225"/>
              <a:gd name="connsiteY208" fmla="*/ 447675 h 495300"/>
              <a:gd name="connsiteX209" fmla="*/ 472440 w 1419225"/>
              <a:gd name="connsiteY209" fmla="*/ 439103 h 495300"/>
              <a:gd name="connsiteX210" fmla="*/ 447675 w 1419225"/>
              <a:gd name="connsiteY210" fmla="*/ 425767 h 495300"/>
              <a:gd name="connsiteX211" fmla="*/ 436245 w 1419225"/>
              <a:gd name="connsiteY211" fmla="*/ 412433 h 495300"/>
              <a:gd name="connsiteX212" fmla="*/ 432435 w 1419225"/>
              <a:gd name="connsiteY212" fmla="*/ 393383 h 495300"/>
              <a:gd name="connsiteX213" fmla="*/ 447675 w 1419225"/>
              <a:gd name="connsiteY213" fmla="*/ 363855 h 495300"/>
              <a:gd name="connsiteX214" fmla="*/ 489585 w 1419225"/>
              <a:gd name="connsiteY214" fmla="*/ 353378 h 495300"/>
              <a:gd name="connsiteX215" fmla="*/ 540068 w 1419225"/>
              <a:gd name="connsiteY215" fmla="*/ 364808 h 495300"/>
              <a:gd name="connsiteX216" fmla="*/ 528638 w 1419225"/>
              <a:gd name="connsiteY216" fmla="*/ 393383 h 495300"/>
              <a:gd name="connsiteX217" fmla="*/ 508635 w 1419225"/>
              <a:gd name="connsiteY217" fmla="*/ 385763 h 495300"/>
              <a:gd name="connsiteX218" fmla="*/ 489585 w 1419225"/>
              <a:gd name="connsiteY218" fmla="*/ 382905 h 495300"/>
              <a:gd name="connsiteX219" fmla="*/ 472440 w 1419225"/>
              <a:gd name="connsiteY219" fmla="*/ 392430 h 495300"/>
              <a:gd name="connsiteX220" fmla="*/ 478155 w 1419225"/>
              <a:gd name="connsiteY220" fmla="*/ 401955 h 495300"/>
              <a:gd name="connsiteX221" fmla="*/ 502920 w 1419225"/>
              <a:gd name="connsiteY221" fmla="*/ 413385 h 495300"/>
              <a:gd name="connsiteX222" fmla="*/ 527685 w 1419225"/>
              <a:gd name="connsiteY222" fmla="*/ 425767 h 495300"/>
              <a:gd name="connsiteX223" fmla="*/ 539115 w 1419225"/>
              <a:gd name="connsiteY223" fmla="*/ 439103 h 495300"/>
              <a:gd name="connsiteX224" fmla="*/ 541972 w 1419225"/>
              <a:gd name="connsiteY224" fmla="*/ 458153 h 495300"/>
              <a:gd name="connsiteX225" fmla="*/ 633413 w 1419225"/>
              <a:gd name="connsiteY225" fmla="*/ 472440 h 495300"/>
              <a:gd name="connsiteX226" fmla="*/ 658177 w 1419225"/>
              <a:gd name="connsiteY226" fmla="*/ 467678 h 495300"/>
              <a:gd name="connsiteX227" fmla="*/ 658177 w 1419225"/>
              <a:gd name="connsiteY227" fmla="*/ 497205 h 495300"/>
              <a:gd name="connsiteX228" fmla="*/ 621983 w 1419225"/>
              <a:gd name="connsiteY228" fmla="*/ 503872 h 495300"/>
              <a:gd name="connsiteX229" fmla="*/ 587693 w 1419225"/>
              <a:gd name="connsiteY229" fmla="*/ 491490 h 495300"/>
              <a:gd name="connsiteX230" fmla="*/ 577215 w 1419225"/>
              <a:gd name="connsiteY230" fmla="*/ 455295 h 495300"/>
              <a:gd name="connsiteX231" fmla="*/ 577215 w 1419225"/>
              <a:gd name="connsiteY231" fmla="*/ 385763 h 495300"/>
              <a:gd name="connsiteX232" fmla="*/ 558165 w 1419225"/>
              <a:gd name="connsiteY232" fmla="*/ 385763 h 495300"/>
              <a:gd name="connsiteX233" fmla="*/ 558165 w 1419225"/>
              <a:gd name="connsiteY233" fmla="*/ 369570 h 495300"/>
              <a:gd name="connsiteX234" fmla="*/ 580072 w 1419225"/>
              <a:gd name="connsiteY234" fmla="*/ 356235 h 495300"/>
              <a:gd name="connsiteX235" fmla="*/ 591502 w 1419225"/>
              <a:gd name="connsiteY235" fmla="*/ 325755 h 495300"/>
              <a:gd name="connsiteX236" fmla="*/ 616268 w 1419225"/>
              <a:gd name="connsiteY236" fmla="*/ 325755 h 495300"/>
              <a:gd name="connsiteX237" fmla="*/ 616268 w 1419225"/>
              <a:gd name="connsiteY237" fmla="*/ 356235 h 495300"/>
              <a:gd name="connsiteX238" fmla="*/ 656272 w 1419225"/>
              <a:gd name="connsiteY238" fmla="*/ 356235 h 495300"/>
              <a:gd name="connsiteX239" fmla="*/ 656272 w 1419225"/>
              <a:gd name="connsiteY239" fmla="*/ 385763 h 495300"/>
              <a:gd name="connsiteX240" fmla="*/ 616268 w 1419225"/>
              <a:gd name="connsiteY240" fmla="*/ 385763 h 495300"/>
              <a:gd name="connsiteX241" fmla="*/ 616268 w 1419225"/>
              <a:gd name="connsiteY241" fmla="*/ 455295 h 495300"/>
              <a:gd name="connsiteX242" fmla="*/ 621030 w 1419225"/>
              <a:gd name="connsiteY242" fmla="*/ 467678 h 495300"/>
              <a:gd name="connsiteX243" fmla="*/ 633413 w 1419225"/>
              <a:gd name="connsiteY243" fmla="*/ 472440 h 495300"/>
              <a:gd name="connsiteX244" fmla="*/ 778193 w 1419225"/>
              <a:gd name="connsiteY244" fmla="*/ 501015 h 495300"/>
              <a:gd name="connsiteX245" fmla="*/ 770572 w 1419225"/>
              <a:gd name="connsiteY245" fmla="*/ 481013 h 495300"/>
              <a:gd name="connsiteX246" fmla="*/ 769620 w 1419225"/>
              <a:gd name="connsiteY246" fmla="*/ 481013 h 495300"/>
              <a:gd name="connsiteX247" fmla="*/ 749618 w 1419225"/>
              <a:gd name="connsiteY247" fmla="*/ 498158 h 495300"/>
              <a:gd name="connsiteX248" fmla="*/ 721995 w 1419225"/>
              <a:gd name="connsiteY248" fmla="*/ 502920 h 495300"/>
              <a:gd name="connsiteX249" fmla="*/ 689610 w 1419225"/>
              <a:gd name="connsiteY249" fmla="*/ 491490 h 495300"/>
              <a:gd name="connsiteX250" fmla="*/ 677227 w 1419225"/>
              <a:gd name="connsiteY250" fmla="*/ 458153 h 495300"/>
              <a:gd name="connsiteX251" fmla="*/ 693420 w 1419225"/>
              <a:gd name="connsiteY251" fmla="*/ 423863 h 495300"/>
              <a:gd name="connsiteX252" fmla="*/ 741997 w 1419225"/>
              <a:gd name="connsiteY252" fmla="*/ 411480 h 495300"/>
              <a:gd name="connsiteX253" fmla="*/ 766763 w 1419225"/>
              <a:gd name="connsiteY253" fmla="*/ 410528 h 495300"/>
              <a:gd name="connsiteX254" fmla="*/ 766763 w 1419225"/>
              <a:gd name="connsiteY254" fmla="*/ 403860 h 495300"/>
              <a:gd name="connsiteX255" fmla="*/ 743902 w 1419225"/>
              <a:gd name="connsiteY255" fmla="*/ 381953 h 495300"/>
              <a:gd name="connsiteX256" fmla="*/ 702945 w 1419225"/>
              <a:gd name="connsiteY256" fmla="*/ 392430 h 495300"/>
              <a:gd name="connsiteX257" fmla="*/ 689610 w 1419225"/>
              <a:gd name="connsiteY257" fmla="*/ 365760 h 495300"/>
              <a:gd name="connsiteX258" fmla="*/ 744855 w 1419225"/>
              <a:gd name="connsiteY258" fmla="*/ 352425 h 495300"/>
              <a:gd name="connsiteX259" fmla="*/ 789622 w 1419225"/>
              <a:gd name="connsiteY259" fmla="*/ 364808 h 495300"/>
              <a:gd name="connsiteX260" fmla="*/ 804863 w 1419225"/>
              <a:gd name="connsiteY260" fmla="*/ 402908 h 495300"/>
              <a:gd name="connsiteX261" fmla="*/ 804863 w 1419225"/>
              <a:gd name="connsiteY261" fmla="*/ 499110 h 495300"/>
              <a:gd name="connsiteX262" fmla="*/ 778193 w 1419225"/>
              <a:gd name="connsiteY262" fmla="*/ 499110 h 495300"/>
              <a:gd name="connsiteX263" fmla="*/ 702945 w 1419225"/>
              <a:gd name="connsiteY263" fmla="*/ 320040 h 495300"/>
              <a:gd name="connsiteX264" fmla="*/ 707708 w 1419225"/>
              <a:gd name="connsiteY264" fmla="*/ 306705 h 495300"/>
              <a:gd name="connsiteX265" fmla="*/ 721043 w 1419225"/>
              <a:gd name="connsiteY265" fmla="*/ 301942 h 495300"/>
              <a:gd name="connsiteX266" fmla="*/ 734377 w 1419225"/>
              <a:gd name="connsiteY266" fmla="*/ 306705 h 495300"/>
              <a:gd name="connsiteX267" fmla="*/ 739140 w 1419225"/>
              <a:gd name="connsiteY267" fmla="*/ 319088 h 495300"/>
              <a:gd name="connsiteX268" fmla="*/ 734377 w 1419225"/>
              <a:gd name="connsiteY268" fmla="*/ 331470 h 495300"/>
              <a:gd name="connsiteX269" fmla="*/ 721043 w 1419225"/>
              <a:gd name="connsiteY269" fmla="*/ 336233 h 495300"/>
              <a:gd name="connsiteX270" fmla="*/ 707708 w 1419225"/>
              <a:gd name="connsiteY270" fmla="*/ 331470 h 495300"/>
              <a:gd name="connsiteX271" fmla="*/ 702945 w 1419225"/>
              <a:gd name="connsiteY271" fmla="*/ 320040 h 495300"/>
              <a:gd name="connsiteX272" fmla="*/ 766763 w 1419225"/>
              <a:gd name="connsiteY272" fmla="*/ 434340 h 495300"/>
              <a:gd name="connsiteX273" fmla="*/ 751522 w 1419225"/>
              <a:gd name="connsiteY273" fmla="*/ 435292 h 495300"/>
              <a:gd name="connsiteX274" fmla="*/ 725805 w 1419225"/>
              <a:gd name="connsiteY274" fmla="*/ 441008 h 495300"/>
              <a:gd name="connsiteX275" fmla="*/ 717233 w 1419225"/>
              <a:gd name="connsiteY275" fmla="*/ 458153 h 495300"/>
              <a:gd name="connsiteX276" fmla="*/ 736283 w 1419225"/>
              <a:gd name="connsiteY276" fmla="*/ 474345 h 495300"/>
              <a:gd name="connsiteX277" fmla="*/ 758190 w 1419225"/>
              <a:gd name="connsiteY277" fmla="*/ 466725 h 495300"/>
              <a:gd name="connsiteX278" fmla="*/ 766763 w 1419225"/>
              <a:gd name="connsiteY278" fmla="*/ 445770 h 495300"/>
              <a:gd name="connsiteX279" fmla="*/ 766763 w 1419225"/>
              <a:gd name="connsiteY279" fmla="*/ 434340 h 495300"/>
              <a:gd name="connsiteX280" fmla="*/ 755333 w 1419225"/>
              <a:gd name="connsiteY280" fmla="*/ 320040 h 495300"/>
              <a:gd name="connsiteX281" fmla="*/ 760095 w 1419225"/>
              <a:gd name="connsiteY281" fmla="*/ 306705 h 495300"/>
              <a:gd name="connsiteX282" fmla="*/ 773430 w 1419225"/>
              <a:gd name="connsiteY282" fmla="*/ 302895 h 495300"/>
              <a:gd name="connsiteX283" fmla="*/ 786765 w 1419225"/>
              <a:gd name="connsiteY283" fmla="*/ 307658 h 495300"/>
              <a:gd name="connsiteX284" fmla="*/ 791527 w 1419225"/>
              <a:gd name="connsiteY284" fmla="*/ 320040 h 495300"/>
              <a:gd name="connsiteX285" fmla="*/ 786765 w 1419225"/>
              <a:gd name="connsiteY285" fmla="*/ 332422 h 495300"/>
              <a:gd name="connsiteX286" fmla="*/ 773430 w 1419225"/>
              <a:gd name="connsiteY286" fmla="*/ 337185 h 495300"/>
              <a:gd name="connsiteX287" fmla="*/ 760095 w 1419225"/>
              <a:gd name="connsiteY287" fmla="*/ 333375 h 495300"/>
              <a:gd name="connsiteX288" fmla="*/ 755333 w 1419225"/>
              <a:gd name="connsiteY288" fmla="*/ 320040 h 495300"/>
              <a:gd name="connsiteX289" fmla="*/ 926783 w 1419225"/>
              <a:gd name="connsiteY289" fmla="*/ 354330 h 495300"/>
              <a:gd name="connsiteX290" fmla="*/ 940118 w 1419225"/>
              <a:gd name="connsiteY290" fmla="*/ 355283 h 495300"/>
              <a:gd name="connsiteX291" fmla="*/ 937260 w 1419225"/>
              <a:gd name="connsiteY291" fmla="*/ 392430 h 495300"/>
              <a:gd name="connsiteX292" fmla="*/ 925830 w 1419225"/>
              <a:gd name="connsiteY292" fmla="*/ 391478 h 495300"/>
              <a:gd name="connsiteX293" fmla="*/ 896302 w 1419225"/>
              <a:gd name="connsiteY293" fmla="*/ 401003 h 495300"/>
              <a:gd name="connsiteX294" fmla="*/ 885825 w 1419225"/>
              <a:gd name="connsiteY294" fmla="*/ 427672 h 495300"/>
              <a:gd name="connsiteX295" fmla="*/ 885825 w 1419225"/>
              <a:gd name="connsiteY295" fmla="*/ 501015 h 495300"/>
              <a:gd name="connsiteX296" fmla="*/ 846772 w 1419225"/>
              <a:gd name="connsiteY296" fmla="*/ 501015 h 495300"/>
              <a:gd name="connsiteX297" fmla="*/ 846772 w 1419225"/>
              <a:gd name="connsiteY297" fmla="*/ 357188 h 495300"/>
              <a:gd name="connsiteX298" fmla="*/ 876300 w 1419225"/>
              <a:gd name="connsiteY298" fmla="*/ 357188 h 495300"/>
              <a:gd name="connsiteX299" fmla="*/ 882015 w 1419225"/>
              <a:gd name="connsiteY299" fmla="*/ 381000 h 495300"/>
              <a:gd name="connsiteX300" fmla="*/ 883920 w 1419225"/>
              <a:gd name="connsiteY300" fmla="*/ 381000 h 495300"/>
              <a:gd name="connsiteX301" fmla="*/ 902018 w 1419225"/>
              <a:gd name="connsiteY301" fmla="*/ 360997 h 495300"/>
              <a:gd name="connsiteX302" fmla="*/ 926783 w 1419225"/>
              <a:gd name="connsiteY302" fmla="*/ 354330 h 495300"/>
              <a:gd name="connsiteX303" fmla="*/ 1003935 w 1419225"/>
              <a:gd name="connsiteY303" fmla="*/ 422910 h 495300"/>
              <a:gd name="connsiteX304" fmla="*/ 1021080 w 1419225"/>
              <a:gd name="connsiteY304" fmla="*/ 401003 h 495300"/>
              <a:gd name="connsiteX305" fmla="*/ 1061085 w 1419225"/>
              <a:gd name="connsiteY305" fmla="*/ 357188 h 495300"/>
              <a:gd name="connsiteX306" fmla="*/ 1105852 w 1419225"/>
              <a:gd name="connsiteY306" fmla="*/ 357188 h 495300"/>
              <a:gd name="connsiteX307" fmla="*/ 1048702 w 1419225"/>
              <a:gd name="connsiteY307" fmla="*/ 420053 h 495300"/>
              <a:gd name="connsiteX308" fmla="*/ 1109663 w 1419225"/>
              <a:gd name="connsiteY308" fmla="*/ 501967 h 495300"/>
              <a:gd name="connsiteX309" fmla="*/ 1063943 w 1419225"/>
              <a:gd name="connsiteY309" fmla="*/ 501967 h 495300"/>
              <a:gd name="connsiteX310" fmla="*/ 1022033 w 1419225"/>
              <a:gd name="connsiteY310" fmla="*/ 443865 h 495300"/>
              <a:gd name="connsiteX311" fmla="*/ 1004888 w 1419225"/>
              <a:gd name="connsiteY311" fmla="*/ 457200 h 495300"/>
              <a:gd name="connsiteX312" fmla="*/ 1004888 w 1419225"/>
              <a:gd name="connsiteY312" fmla="*/ 501967 h 495300"/>
              <a:gd name="connsiteX313" fmla="*/ 965835 w 1419225"/>
              <a:gd name="connsiteY313" fmla="*/ 501967 h 495300"/>
              <a:gd name="connsiteX314" fmla="*/ 965835 w 1419225"/>
              <a:gd name="connsiteY314" fmla="*/ 300990 h 495300"/>
              <a:gd name="connsiteX315" fmla="*/ 1004888 w 1419225"/>
              <a:gd name="connsiteY315" fmla="*/ 300990 h 495300"/>
              <a:gd name="connsiteX316" fmla="*/ 1004888 w 1419225"/>
              <a:gd name="connsiteY316" fmla="*/ 390525 h 495300"/>
              <a:gd name="connsiteX317" fmla="*/ 1003935 w 1419225"/>
              <a:gd name="connsiteY317" fmla="*/ 422910 h 495300"/>
              <a:gd name="connsiteX318" fmla="*/ 1003935 w 1419225"/>
              <a:gd name="connsiteY318" fmla="*/ 422910 h 495300"/>
              <a:gd name="connsiteX319" fmla="*/ 1195388 w 1419225"/>
              <a:gd name="connsiteY319" fmla="*/ 503872 h 495300"/>
              <a:gd name="connsiteX320" fmla="*/ 1141095 w 1419225"/>
              <a:gd name="connsiteY320" fmla="*/ 484822 h 495300"/>
              <a:gd name="connsiteX321" fmla="*/ 1121093 w 1419225"/>
              <a:gd name="connsiteY321" fmla="*/ 430530 h 495300"/>
              <a:gd name="connsiteX322" fmla="*/ 1139190 w 1419225"/>
              <a:gd name="connsiteY322" fmla="*/ 374333 h 495300"/>
              <a:gd name="connsiteX323" fmla="*/ 1189673 w 1419225"/>
              <a:gd name="connsiteY323" fmla="*/ 354330 h 495300"/>
              <a:gd name="connsiteX324" fmla="*/ 1237298 w 1419225"/>
              <a:gd name="connsiteY324" fmla="*/ 371475 h 495300"/>
              <a:gd name="connsiteX325" fmla="*/ 1254443 w 1419225"/>
              <a:gd name="connsiteY325" fmla="*/ 419100 h 495300"/>
              <a:gd name="connsiteX326" fmla="*/ 1254443 w 1419225"/>
              <a:gd name="connsiteY326" fmla="*/ 438150 h 495300"/>
              <a:gd name="connsiteX327" fmla="*/ 1161098 w 1419225"/>
              <a:gd name="connsiteY327" fmla="*/ 438150 h 495300"/>
              <a:gd name="connsiteX328" fmla="*/ 1170623 w 1419225"/>
              <a:gd name="connsiteY328" fmla="*/ 463867 h 495300"/>
              <a:gd name="connsiteX329" fmla="*/ 1196340 w 1419225"/>
              <a:gd name="connsiteY329" fmla="*/ 473392 h 495300"/>
              <a:gd name="connsiteX330" fmla="*/ 1221105 w 1419225"/>
              <a:gd name="connsiteY330" fmla="*/ 470535 h 495300"/>
              <a:gd name="connsiteX331" fmla="*/ 1244918 w 1419225"/>
              <a:gd name="connsiteY331" fmla="*/ 461963 h 495300"/>
              <a:gd name="connsiteX332" fmla="*/ 1244918 w 1419225"/>
              <a:gd name="connsiteY332" fmla="*/ 492442 h 495300"/>
              <a:gd name="connsiteX333" fmla="*/ 1223010 w 1419225"/>
              <a:gd name="connsiteY333" fmla="*/ 500063 h 495300"/>
              <a:gd name="connsiteX334" fmla="*/ 1195388 w 1419225"/>
              <a:gd name="connsiteY334" fmla="*/ 503872 h 495300"/>
              <a:gd name="connsiteX335" fmla="*/ 1189673 w 1419225"/>
              <a:gd name="connsiteY335" fmla="*/ 382905 h 495300"/>
              <a:gd name="connsiteX336" fmla="*/ 1169670 w 1419225"/>
              <a:gd name="connsiteY336" fmla="*/ 390525 h 495300"/>
              <a:gd name="connsiteX337" fmla="*/ 1161098 w 1419225"/>
              <a:gd name="connsiteY337" fmla="*/ 413385 h 495300"/>
              <a:gd name="connsiteX338" fmla="*/ 1216343 w 1419225"/>
              <a:gd name="connsiteY338" fmla="*/ 413385 h 495300"/>
              <a:gd name="connsiteX339" fmla="*/ 1208723 w 1419225"/>
              <a:gd name="connsiteY339" fmla="*/ 390525 h 495300"/>
              <a:gd name="connsiteX340" fmla="*/ 1189673 w 1419225"/>
              <a:gd name="connsiteY340" fmla="*/ 382905 h 495300"/>
              <a:gd name="connsiteX341" fmla="*/ 1419225 w 1419225"/>
              <a:gd name="connsiteY341" fmla="*/ 501015 h 495300"/>
              <a:gd name="connsiteX342" fmla="*/ 1380173 w 1419225"/>
              <a:gd name="connsiteY342" fmla="*/ 501015 h 495300"/>
              <a:gd name="connsiteX343" fmla="*/ 1380173 w 1419225"/>
              <a:gd name="connsiteY343" fmla="*/ 417195 h 495300"/>
              <a:gd name="connsiteX344" fmla="*/ 1374458 w 1419225"/>
              <a:gd name="connsiteY344" fmla="*/ 393383 h 495300"/>
              <a:gd name="connsiteX345" fmla="*/ 1356360 w 1419225"/>
              <a:gd name="connsiteY345" fmla="*/ 385763 h 495300"/>
              <a:gd name="connsiteX346" fmla="*/ 1332548 w 1419225"/>
              <a:gd name="connsiteY346" fmla="*/ 397192 h 495300"/>
              <a:gd name="connsiteX347" fmla="*/ 1324927 w 1419225"/>
              <a:gd name="connsiteY347" fmla="*/ 433388 h 495300"/>
              <a:gd name="connsiteX348" fmla="*/ 1324927 w 1419225"/>
              <a:gd name="connsiteY348" fmla="*/ 501015 h 495300"/>
              <a:gd name="connsiteX349" fmla="*/ 1285875 w 1419225"/>
              <a:gd name="connsiteY349" fmla="*/ 501015 h 495300"/>
              <a:gd name="connsiteX350" fmla="*/ 1285875 w 1419225"/>
              <a:gd name="connsiteY350" fmla="*/ 357188 h 495300"/>
              <a:gd name="connsiteX351" fmla="*/ 1316355 w 1419225"/>
              <a:gd name="connsiteY351" fmla="*/ 357188 h 495300"/>
              <a:gd name="connsiteX352" fmla="*/ 1322070 w 1419225"/>
              <a:gd name="connsiteY352" fmla="*/ 375285 h 495300"/>
              <a:gd name="connsiteX353" fmla="*/ 1323975 w 1419225"/>
              <a:gd name="connsiteY353" fmla="*/ 375285 h 495300"/>
              <a:gd name="connsiteX354" fmla="*/ 1342073 w 1419225"/>
              <a:gd name="connsiteY354" fmla="*/ 359092 h 495300"/>
              <a:gd name="connsiteX355" fmla="*/ 1368743 w 1419225"/>
              <a:gd name="connsiteY355" fmla="*/ 353378 h 495300"/>
              <a:gd name="connsiteX356" fmla="*/ 1406843 w 1419225"/>
              <a:gd name="connsiteY356" fmla="*/ 366713 h 495300"/>
              <a:gd name="connsiteX357" fmla="*/ 1420177 w 1419225"/>
              <a:gd name="connsiteY357" fmla="*/ 405765 h 495300"/>
              <a:gd name="connsiteX358" fmla="*/ 1420177 w 1419225"/>
              <a:gd name="connsiteY358" fmla="*/ 501015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1419225" h="495300">
                <a:moveTo>
                  <a:pt x="82867" y="200025"/>
                </a:moveTo>
                <a:lnTo>
                  <a:pt x="19050" y="33338"/>
                </a:lnTo>
                <a:lnTo>
                  <a:pt x="18097" y="33338"/>
                </a:lnTo>
                <a:cubicBezTo>
                  <a:pt x="19050" y="46673"/>
                  <a:pt x="20002" y="61913"/>
                  <a:pt x="20002" y="80963"/>
                </a:cubicBezTo>
                <a:lnTo>
                  <a:pt x="20002" y="200977"/>
                </a:lnTo>
                <a:lnTo>
                  <a:pt x="0" y="200977"/>
                </a:lnTo>
                <a:lnTo>
                  <a:pt x="0" y="12383"/>
                </a:lnTo>
                <a:lnTo>
                  <a:pt x="33338" y="12383"/>
                </a:lnTo>
                <a:lnTo>
                  <a:pt x="93345" y="167640"/>
                </a:lnTo>
                <a:lnTo>
                  <a:pt x="94297" y="167640"/>
                </a:lnTo>
                <a:lnTo>
                  <a:pt x="154305" y="12383"/>
                </a:lnTo>
                <a:lnTo>
                  <a:pt x="186690" y="12383"/>
                </a:lnTo>
                <a:lnTo>
                  <a:pt x="186690" y="200977"/>
                </a:lnTo>
                <a:lnTo>
                  <a:pt x="164782" y="200977"/>
                </a:lnTo>
                <a:lnTo>
                  <a:pt x="164782" y="80010"/>
                </a:lnTo>
                <a:cubicBezTo>
                  <a:pt x="164782" y="65723"/>
                  <a:pt x="165735" y="51435"/>
                  <a:pt x="166688" y="34290"/>
                </a:cubicBezTo>
                <a:lnTo>
                  <a:pt x="165735" y="34290"/>
                </a:lnTo>
                <a:lnTo>
                  <a:pt x="100965" y="200977"/>
                </a:lnTo>
                <a:lnTo>
                  <a:pt x="82867" y="200977"/>
                </a:lnTo>
                <a:close/>
                <a:moveTo>
                  <a:pt x="294322" y="202883"/>
                </a:moveTo>
                <a:cubicBezTo>
                  <a:pt x="273367" y="202883"/>
                  <a:pt x="257175" y="196215"/>
                  <a:pt x="244792" y="183833"/>
                </a:cubicBezTo>
                <a:cubicBezTo>
                  <a:pt x="232410" y="171450"/>
                  <a:pt x="226695" y="153352"/>
                  <a:pt x="226695" y="130492"/>
                </a:cubicBezTo>
                <a:cubicBezTo>
                  <a:pt x="226695" y="107633"/>
                  <a:pt x="232410" y="89535"/>
                  <a:pt x="243840" y="76200"/>
                </a:cubicBezTo>
                <a:cubicBezTo>
                  <a:pt x="255270" y="62865"/>
                  <a:pt x="270510" y="56198"/>
                  <a:pt x="288607" y="56198"/>
                </a:cubicBezTo>
                <a:cubicBezTo>
                  <a:pt x="306705" y="56198"/>
                  <a:pt x="320040" y="61913"/>
                  <a:pt x="330517" y="73342"/>
                </a:cubicBezTo>
                <a:cubicBezTo>
                  <a:pt x="340995" y="84773"/>
                  <a:pt x="345757" y="100013"/>
                  <a:pt x="345757" y="119063"/>
                </a:cubicBezTo>
                <a:lnTo>
                  <a:pt x="345757" y="132398"/>
                </a:lnTo>
                <a:lnTo>
                  <a:pt x="249555" y="132398"/>
                </a:lnTo>
                <a:cubicBezTo>
                  <a:pt x="249555" y="148590"/>
                  <a:pt x="254317" y="161925"/>
                  <a:pt x="261938" y="170498"/>
                </a:cubicBezTo>
                <a:cubicBezTo>
                  <a:pt x="269557" y="179070"/>
                  <a:pt x="280988" y="183833"/>
                  <a:pt x="295275" y="183833"/>
                </a:cubicBezTo>
                <a:cubicBezTo>
                  <a:pt x="310515" y="183833"/>
                  <a:pt x="325755" y="180975"/>
                  <a:pt x="340042" y="174308"/>
                </a:cubicBezTo>
                <a:lnTo>
                  <a:pt x="340042" y="193358"/>
                </a:lnTo>
                <a:cubicBezTo>
                  <a:pt x="332422" y="196215"/>
                  <a:pt x="325755" y="199073"/>
                  <a:pt x="318135" y="200025"/>
                </a:cubicBezTo>
                <a:cubicBezTo>
                  <a:pt x="312420" y="201930"/>
                  <a:pt x="303847" y="202883"/>
                  <a:pt x="294322" y="202883"/>
                </a:cubicBezTo>
                <a:moveTo>
                  <a:pt x="288607" y="74295"/>
                </a:moveTo>
                <a:cubicBezTo>
                  <a:pt x="277178" y="74295"/>
                  <a:pt x="268605" y="78105"/>
                  <a:pt x="261938" y="85725"/>
                </a:cubicBezTo>
                <a:cubicBezTo>
                  <a:pt x="255270" y="93345"/>
                  <a:pt x="251460" y="102870"/>
                  <a:pt x="249555" y="116205"/>
                </a:cubicBezTo>
                <a:lnTo>
                  <a:pt x="323850" y="116205"/>
                </a:lnTo>
                <a:cubicBezTo>
                  <a:pt x="323850" y="102870"/>
                  <a:pt x="320992" y="92392"/>
                  <a:pt x="315278" y="84773"/>
                </a:cubicBezTo>
                <a:cubicBezTo>
                  <a:pt x="308610" y="78105"/>
                  <a:pt x="300038" y="74295"/>
                  <a:pt x="288607" y="74295"/>
                </a:cubicBezTo>
                <a:moveTo>
                  <a:pt x="480060" y="200025"/>
                </a:moveTo>
                <a:lnTo>
                  <a:pt x="480060" y="108585"/>
                </a:lnTo>
                <a:cubicBezTo>
                  <a:pt x="480060" y="97155"/>
                  <a:pt x="477203" y="88583"/>
                  <a:pt x="472440" y="82867"/>
                </a:cubicBezTo>
                <a:cubicBezTo>
                  <a:pt x="466725" y="77152"/>
                  <a:pt x="459105" y="74295"/>
                  <a:pt x="447675" y="74295"/>
                </a:cubicBezTo>
                <a:cubicBezTo>
                  <a:pt x="432435" y="74295"/>
                  <a:pt x="421957" y="78105"/>
                  <a:pt x="415290" y="86677"/>
                </a:cubicBezTo>
                <a:cubicBezTo>
                  <a:pt x="408622" y="94298"/>
                  <a:pt x="404813" y="107633"/>
                  <a:pt x="404813" y="126683"/>
                </a:cubicBezTo>
                <a:lnTo>
                  <a:pt x="404813" y="200977"/>
                </a:lnTo>
                <a:lnTo>
                  <a:pt x="382905" y="200977"/>
                </a:lnTo>
                <a:lnTo>
                  <a:pt x="382905" y="60008"/>
                </a:lnTo>
                <a:lnTo>
                  <a:pt x="400050" y="60008"/>
                </a:lnTo>
                <a:lnTo>
                  <a:pt x="403860" y="79058"/>
                </a:lnTo>
                <a:lnTo>
                  <a:pt x="404813" y="79058"/>
                </a:lnTo>
                <a:cubicBezTo>
                  <a:pt x="409575" y="72390"/>
                  <a:pt x="415290" y="66675"/>
                  <a:pt x="422910" y="62865"/>
                </a:cubicBezTo>
                <a:cubicBezTo>
                  <a:pt x="430530" y="59055"/>
                  <a:pt x="440055" y="57150"/>
                  <a:pt x="449580" y="57150"/>
                </a:cubicBezTo>
                <a:cubicBezTo>
                  <a:pt x="466725" y="57150"/>
                  <a:pt x="479108" y="60960"/>
                  <a:pt x="487680" y="69533"/>
                </a:cubicBezTo>
                <a:cubicBezTo>
                  <a:pt x="496252" y="78105"/>
                  <a:pt x="501015" y="90488"/>
                  <a:pt x="501015" y="108585"/>
                </a:cubicBezTo>
                <a:lnTo>
                  <a:pt x="501015" y="200977"/>
                </a:lnTo>
                <a:lnTo>
                  <a:pt x="480060" y="200977"/>
                </a:lnTo>
                <a:close/>
                <a:moveTo>
                  <a:pt x="636270" y="161925"/>
                </a:moveTo>
                <a:cubicBezTo>
                  <a:pt x="636270" y="175260"/>
                  <a:pt x="631508" y="184785"/>
                  <a:pt x="621983" y="192405"/>
                </a:cubicBezTo>
                <a:cubicBezTo>
                  <a:pt x="612458" y="199073"/>
                  <a:pt x="598170" y="202883"/>
                  <a:pt x="581025" y="202883"/>
                </a:cubicBezTo>
                <a:cubicBezTo>
                  <a:pt x="561975" y="202883"/>
                  <a:pt x="547688" y="200025"/>
                  <a:pt x="537210" y="194310"/>
                </a:cubicBezTo>
                <a:lnTo>
                  <a:pt x="537210" y="174308"/>
                </a:lnTo>
                <a:cubicBezTo>
                  <a:pt x="543877" y="178117"/>
                  <a:pt x="551497" y="180023"/>
                  <a:pt x="559118" y="182880"/>
                </a:cubicBezTo>
                <a:cubicBezTo>
                  <a:pt x="566738" y="184785"/>
                  <a:pt x="574358" y="185738"/>
                  <a:pt x="581977" y="185738"/>
                </a:cubicBezTo>
                <a:cubicBezTo>
                  <a:pt x="593408" y="185738"/>
                  <a:pt x="601980" y="183833"/>
                  <a:pt x="607695" y="180023"/>
                </a:cubicBezTo>
                <a:cubicBezTo>
                  <a:pt x="613410" y="176213"/>
                  <a:pt x="616268" y="171450"/>
                  <a:pt x="616268" y="163830"/>
                </a:cubicBezTo>
                <a:cubicBezTo>
                  <a:pt x="616268" y="158115"/>
                  <a:pt x="614363" y="153352"/>
                  <a:pt x="608647" y="149542"/>
                </a:cubicBezTo>
                <a:cubicBezTo>
                  <a:pt x="603885" y="145733"/>
                  <a:pt x="594360" y="140970"/>
                  <a:pt x="581025" y="135255"/>
                </a:cubicBezTo>
                <a:cubicBezTo>
                  <a:pt x="567690" y="130492"/>
                  <a:pt x="558165" y="125730"/>
                  <a:pt x="553402" y="122873"/>
                </a:cubicBezTo>
                <a:cubicBezTo>
                  <a:pt x="547688" y="119063"/>
                  <a:pt x="543877" y="115252"/>
                  <a:pt x="541020" y="110490"/>
                </a:cubicBezTo>
                <a:cubicBezTo>
                  <a:pt x="538163" y="105727"/>
                  <a:pt x="537210" y="100013"/>
                  <a:pt x="537210" y="94298"/>
                </a:cubicBezTo>
                <a:cubicBezTo>
                  <a:pt x="537210" y="82867"/>
                  <a:pt x="541972" y="73342"/>
                  <a:pt x="551497" y="66675"/>
                </a:cubicBezTo>
                <a:cubicBezTo>
                  <a:pt x="561022" y="60008"/>
                  <a:pt x="573405" y="57150"/>
                  <a:pt x="589597" y="57150"/>
                </a:cubicBezTo>
                <a:cubicBezTo>
                  <a:pt x="604838" y="57150"/>
                  <a:pt x="620077" y="60008"/>
                  <a:pt x="634365" y="66675"/>
                </a:cubicBezTo>
                <a:lnTo>
                  <a:pt x="626745" y="83820"/>
                </a:lnTo>
                <a:cubicBezTo>
                  <a:pt x="612458" y="78105"/>
                  <a:pt x="600075" y="75248"/>
                  <a:pt x="588645" y="75248"/>
                </a:cubicBezTo>
                <a:cubicBezTo>
                  <a:pt x="578168" y="75248"/>
                  <a:pt x="570547" y="77152"/>
                  <a:pt x="565785" y="80010"/>
                </a:cubicBezTo>
                <a:cubicBezTo>
                  <a:pt x="561022" y="82867"/>
                  <a:pt x="558165" y="87630"/>
                  <a:pt x="558165" y="93345"/>
                </a:cubicBezTo>
                <a:cubicBezTo>
                  <a:pt x="558165" y="97155"/>
                  <a:pt x="559118" y="100013"/>
                  <a:pt x="561022" y="102870"/>
                </a:cubicBezTo>
                <a:cubicBezTo>
                  <a:pt x="562927" y="105727"/>
                  <a:pt x="565785" y="107633"/>
                  <a:pt x="570547" y="110490"/>
                </a:cubicBezTo>
                <a:cubicBezTo>
                  <a:pt x="575310" y="113348"/>
                  <a:pt x="582930" y="116205"/>
                  <a:pt x="595313" y="120967"/>
                </a:cubicBezTo>
                <a:cubicBezTo>
                  <a:pt x="612458" y="126683"/>
                  <a:pt x="622935" y="133350"/>
                  <a:pt x="629602" y="139065"/>
                </a:cubicBezTo>
                <a:cubicBezTo>
                  <a:pt x="633413" y="144780"/>
                  <a:pt x="636270" y="152400"/>
                  <a:pt x="636270" y="161925"/>
                </a:cubicBezTo>
                <a:moveTo>
                  <a:pt x="727710" y="202883"/>
                </a:moveTo>
                <a:cubicBezTo>
                  <a:pt x="707708" y="202883"/>
                  <a:pt x="691515" y="196215"/>
                  <a:pt x="680085" y="183833"/>
                </a:cubicBezTo>
                <a:cubicBezTo>
                  <a:pt x="668655" y="171450"/>
                  <a:pt x="662940" y="153352"/>
                  <a:pt x="662940" y="130492"/>
                </a:cubicBezTo>
                <a:cubicBezTo>
                  <a:pt x="662940" y="106680"/>
                  <a:pt x="668655" y="88583"/>
                  <a:pt x="680085" y="75248"/>
                </a:cubicBezTo>
                <a:cubicBezTo>
                  <a:pt x="691515" y="61913"/>
                  <a:pt x="707708" y="56198"/>
                  <a:pt x="728663" y="56198"/>
                </a:cubicBezTo>
                <a:cubicBezTo>
                  <a:pt x="735330" y="56198"/>
                  <a:pt x="741997" y="57150"/>
                  <a:pt x="748665" y="58102"/>
                </a:cubicBezTo>
                <a:cubicBezTo>
                  <a:pt x="755333" y="59055"/>
                  <a:pt x="761047" y="60960"/>
                  <a:pt x="764858" y="62865"/>
                </a:cubicBezTo>
                <a:lnTo>
                  <a:pt x="758190" y="80963"/>
                </a:lnTo>
                <a:cubicBezTo>
                  <a:pt x="753427" y="79058"/>
                  <a:pt x="748665" y="77152"/>
                  <a:pt x="742950" y="76200"/>
                </a:cubicBezTo>
                <a:cubicBezTo>
                  <a:pt x="737235" y="75248"/>
                  <a:pt x="732472" y="74295"/>
                  <a:pt x="727710" y="74295"/>
                </a:cubicBezTo>
                <a:cubicBezTo>
                  <a:pt x="699135" y="74295"/>
                  <a:pt x="684847" y="92392"/>
                  <a:pt x="684847" y="129540"/>
                </a:cubicBezTo>
                <a:cubicBezTo>
                  <a:pt x="684847" y="146685"/>
                  <a:pt x="688658" y="160020"/>
                  <a:pt x="695325" y="169545"/>
                </a:cubicBezTo>
                <a:cubicBezTo>
                  <a:pt x="701993" y="179070"/>
                  <a:pt x="712470" y="183833"/>
                  <a:pt x="726758" y="183833"/>
                </a:cubicBezTo>
                <a:cubicBezTo>
                  <a:pt x="738188" y="183833"/>
                  <a:pt x="750570" y="180975"/>
                  <a:pt x="762952" y="176213"/>
                </a:cubicBezTo>
                <a:lnTo>
                  <a:pt x="762952" y="195263"/>
                </a:lnTo>
                <a:cubicBezTo>
                  <a:pt x="753427" y="200977"/>
                  <a:pt x="741997" y="202883"/>
                  <a:pt x="727710" y="202883"/>
                </a:cubicBezTo>
                <a:moveTo>
                  <a:pt x="893445" y="200025"/>
                </a:moveTo>
                <a:lnTo>
                  <a:pt x="893445" y="108585"/>
                </a:lnTo>
                <a:cubicBezTo>
                  <a:pt x="893445" y="97155"/>
                  <a:pt x="890588" y="88583"/>
                  <a:pt x="885825" y="82867"/>
                </a:cubicBezTo>
                <a:cubicBezTo>
                  <a:pt x="880110" y="77152"/>
                  <a:pt x="872490" y="74295"/>
                  <a:pt x="861060" y="74295"/>
                </a:cubicBezTo>
                <a:cubicBezTo>
                  <a:pt x="845820" y="74295"/>
                  <a:pt x="835343" y="78105"/>
                  <a:pt x="828675" y="86677"/>
                </a:cubicBezTo>
                <a:cubicBezTo>
                  <a:pt x="822008" y="94298"/>
                  <a:pt x="818197" y="107633"/>
                  <a:pt x="818197" y="126683"/>
                </a:cubicBezTo>
                <a:lnTo>
                  <a:pt x="818197" y="200977"/>
                </a:lnTo>
                <a:lnTo>
                  <a:pt x="797243" y="200977"/>
                </a:lnTo>
                <a:lnTo>
                  <a:pt x="797243" y="0"/>
                </a:lnTo>
                <a:lnTo>
                  <a:pt x="818197" y="0"/>
                </a:lnTo>
                <a:lnTo>
                  <a:pt x="818197" y="60960"/>
                </a:lnTo>
                <a:cubicBezTo>
                  <a:pt x="818197" y="68580"/>
                  <a:pt x="818197" y="74295"/>
                  <a:pt x="817245" y="79058"/>
                </a:cubicBezTo>
                <a:lnTo>
                  <a:pt x="818197" y="79058"/>
                </a:lnTo>
                <a:cubicBezTo>
                  <a:pt x="822008" y="72390"/>
                  <a:pt x="828675" y="66675"/>
                  <a:pt x="836295" y="62865"/>
                </a:cubicBezTo>
                <a:cubicBezTo>
                  <a:pt x="843915" y="59055"/>
                  <a:pt x="852488" y="57150"/>
                  <a:pt x="862965" y="57150"/>
                </a:cubicBezTo>
                <a:cubicBezTo>
                  <a:pt x="880110" y="57150"/>
                  <a:pt x="893445" y="60960"/>
                  <a:pt x="902018" y="69533"/>
                </a:cubicBezTo>
                <a:cubicBezTo>
                  <a:pt x="910590" y="78105"/>
                  <a:pt x="915352" y="90488"/>
                  <a:pt x="915352" y="108585"/>
                </a:cubicBezTo>
                <a:lnTo>
                  <a:pt x="915352" y="200977"/>
                </a:lnTo>
                <a:lnTo>
                  <a:pt x="893445" y="200977"/>
                </a:lnTo>
                <a:close/>
                <a:moveTo>
                  <a:pt x="1049655" y="161925"/>
                </a:moveTo>
                <a:cubicBezTo>
                  <a:pt x="1049655" y="175260"/>
                  <a:pt x="1044893" y="184785"/>
                  <a:pt x="1035368" y="192405"/>
                </a:cubicBezTo>
                <a:cubicBezTo>
                  <a:pt x="1025843" y="199073"/>
                  <a:pt x="1011555" y="202883"/>
                  <a:pt x="994410" y="202883"/>
                </a:cubicBezTo>
                <a:cubicBezTo>
                  <a:pt x="975360" y="202883"/>
                  <a:pt x="961072" y="200025"/>
                  <a:pt x="950595" y="194310"/>
                </a:cubicBezTo>
                <a:lnTo>
                  <a:pt x="950595" y="174308"/>
                </a:lnTo>
                <a:cubicBezTo>
                  <a:pt x="957263" y="178117"/>
                  <a:pt x="964883" y="180023"/>
                  <a:pt x="972502" y="182880"/>
                </a:cubicBezTo>
                <a:cubicBezTo>
                  <a:pt x="980122" y="184785"/>
                  <a:pt x="987743" y="185738"/>
                  <a:pt x="995363" y="185738"/>
                </a:cubicBezTo>
                <a:cubicBezTo>
                  <a:pt x="1006793" y="185738"/>
                  <a:pt x="1015365" y="183833"/>
                  <a:pt x="1021080" y="180023"/>
                </a:cubicBezTo>
                <a:cubicBezTo>
                  <a:pt x="1026795" y="176213"/>
                  <a:pt x="1029652" y="171450"/>
                  <a:pt x="1029652" y="163830"/>
                </a:cubicBezTo>
                <a:cubicBezTo>
                  <a:pt x="1029652" y="158115"/>
                  <a:pt x="1026795" y="153352"/>
                  <a:pt x="1022033" y="149542"/>
                </a:cubicBezTo>
                <a:cubicBezTo>
                  <a:pt x="1017270" y="145733"/>
                  <a:pt x="1007745" y="140970"/>
                  <a:pt x="994410" y="135255"/>
                </a:cubicBezTo>
                <a:cubicBezTo>
                  <a:pt x="981075" y="130492"/>
                  <a:pt x="971550" y="125730"/>
                  <a:pt x="966788" y="122873"/>
                </a:cubicBezTo>
                <a:cubicBezTo>
                  <a:pt x="961072" y="119063"/>
                  <a:pt x="957263" y="115252"/>
                  <a:pt x="954405" y="110490"/>
                </a:cubicBezTo>
                <a:cubicBezTo>
                  <a:pt x="951547" y="105727"/>
                  <a:pt x="950595" y="100013"/>
                  <a:pt x="950595" y="94298"/>
                </a:cubicBezTo>
                <a:cubicBezTo>
                  <a:pt x="950595" y="82867"/>
                  <a:pt x="955358" y="73342"/>
                  <a:pt x="964883" y="66675"/>
                </a:cubicBezTo>
                <a:cubicBezTo>
                  <a:pt x="974408" y="60008"/>
                  <a:pt x="986790" y="57150"/>
                  <a:pt x="1002983" y="57150"/>
                </a:cubicBezTo>
                <a:cubicBezTo>
                  <a:pt x="1018222" y="57150"/>
                  <a:pt x="1033463" y="60008"/>
                  <a:pt x="1047750" y="66675"/>
                </a:cubicBezTo>
                <a:lnTo>
                  <a:pt x="1040130" y="83820"/>
                </a:lnTo>
                <a:cubicBezTo>
                  <a:pt x="1025843" y="78105"/>
                  <a:pt x="1013460" y="75248"/>
                  <a:pt x="1002030" y="75248"/>
                </a:cubicBezTo>
                <a:cubicBezTo>
                  <a:pt x="991552" y="75248"/>
                  <a:pt x="983933" y="77152"/>
                  <a:pt x="979170" y="80010"/>
                </a:cubicBezTo>
                <a:cubicBezTo>
                  <a:pt x="974408" y="82867"/>
                  <a:pt x="971550" y="87630"/>
                  <a:pt x="971550" y="93345"/>
                </a:cubicBezTo>
                <a:cubicBezTo>
                  <a:pt x="971550" y="97155"/>
                  <a:pt x="972502" y="100013"/>
                  <a:pt x="974408" y="102870"/>
                </a:cubicBezTo>
                <a:cubicBezTo>
                  <a:pt x="976313" y="105727"/>
                  <a:pt x="979170" y="107633"/>
                  <a:pt x="983933" y="110490"/>
                </a:cubicBezTo>
                <a:cubicBezTo>
                  <a:pt x="988695" y="113348"/>
                  <a:pt x="996315" y="116205"/>
                  <a:pt x="1008697" y="120967"/>
                </a:cubicBezTo>
                <a:cubicBezTo>
                  <a:pt x="1025843" y="126683"/>
                  <a:pt x="1036320" y="133350"/>
                  <a:pt x="1042988" y="139065"/>
                </a:cubicBezTo>
                <a:cubicBezTo>
                  <a:pt x="1046797" y="144780"/>
                  <a:pt x="1049655" y="152400"/>
                  <a:pt x="1049655" y="161925"/>
                </a:cubicBezTo>
                <a:moveTo>
                  <a:pt x="1144905" y="202883"/>
                </a:moveTo>
                <a:cubicBezTo>
                  <a:pt x="1123950" y="202883"/>
                  <a:pt x="1107758" y="196215"/>
                  <a:pt x="1095375" y="183833"/>
                </a:cubicBezTo>
                <a:cubicBezTo>
                  <a:pt x="1082993" y="171450"/>
                  <a:pt x="1077277" y="153352"/>
                  <a:pt x="1077277" y="130492"/>
                </a:cubicBezTo>
                <a:cubicBezTo>
                  <a:pt x="1077277" y="107633"/>
                  <a:pt x="1082993" y="89535"/>
                  <a:pt x="1094423" y="76200"/>
                </a:cubicBezTo>
                <a:cubicBezTo>
                  <a:pt x="1105852" y="62865"/>
                  <a:pt x="1121093" y="56198"/>
                  <a:pt x="1139190" y="56198"/>
                </a:cubicBezTo>
                <a:cubicBezTo>
                  <a:pt x="1157288" y="56198"/>
                  <a:pt x="1170623" y="61913"/>
                  <a:pt x="1181100" y="73342"/>
                </a:cubicBezTo>
                <a:cubicBezTo>
                  <a:pt x="1191577" y="84773"/>
                  <a:pt x="1196340" y="100013"/>
                  <a:pt x="1196340" y="119063"/>
                </a:cubicBezTo>
                <a:lnTo>
                  <a:pt x="1196340" y="132398"/>
                </a:lnTo>
                <a:lnTo>
                  <a:pt x="1099185" y="132398"/>
                </a:lnTo>
                <a:cubicBezTo>
                  <a:pt x="1099185" y="148590"/>
                  <a:pt x="1103948" y="161925"/>
                  <a:pt x="1111568" y="170498"/>
                </a:cubicBezTo>
                <a:cubicBezTo>
                  <a:pt x="1119188" y="179070"/>
                  <a:pt x="1130618" y="183833"/>
                  <a:pt x="1144905" y="183833"/>
                </a:cubicBezTo>
                <a:cubicBezTo>
                  <a:pt x="1160145" y="183833"/>
                  <a:pt x="1175385" y="180975"/>
                  <a:pt x="1189673" y="174308"/>
                </a:cubicBezTo>
                <a:lnTo>
                  <a:pt x="1189673" y="193358"/>
                </a:lnTo>
                <a:cubicBezTo>
                  <a:pt x="1182052" y="196215"/>
                  <a:pt x="1175385" y="199073"/>
                  <a:pt x="1167765" y="200025"/>
                </a:cubicBezTo>
                <a:cubicBezTo>
                  <a:pt x="1162050" y="201930"/>
                  <a:pt x="1154430" y="202883"/>
                  <a:pt x="1144905" y="202883"/>
                </a:cubicBezTo>
                <a:moveTo>
                  <a:pt x="1138238" y="74295"/>
                </a:moveTo>
                <a:cubicBezTo>
                  <a:pt x="1126808" y="74295"/>
                  <a:pt x="1118235" y="78105"/>
                  <a:pt x="1111568" y="85725"/>
                </a:cubicBezTo>
                <a:cubicBezTo>
                  <a:pt x="1104900" y="93345"/>
                  <a:pt x="1101090" y="102870"/>
                  <a:pt x="1099185" y="116205"/>
                </a:cubicBezTo>
                <a:lnTo>
                  <a:pt x="1173480" y="116205"/>
                </a:lnTo>
                <a:cubicBezTo>
                  <a:pt x="1173480" y="102870"/>
                  <a:pt x="1170623" y="92392"/>
                  <a:pt x="1164908" y="84773"/>
                </a:cubicBezTo>
                <a:cubicBezTo>
                  <a:pt x="1158240" y="78105"/>
                  <a:pt x="1149668" y="74295"/>
                  <a:pt x="1138238" y="74295"/>
                </a:cubicBezTo>
                <a:moveTo>
                  <a:pt x="1230630" y="20955"/>
                </a:moveTo>
                <a:cubicBezTo>
                  <a:pt x="1230630" y="16192"/>
                  <a:pt x="1231583" y="12383"/>
                  <a:pt x="1234440" y="10477"/>
                </a:cubicBezTo>
                <a:cubicBezTo>
                  <a:pt x="1237298" y="8573"/>
                  <a:pt x="1240155" y="6667"/>
                  <a:pt x="1243013" y="6667"/>
                </a:cubicBezTo>
                <a:cubicBezTo>
                  <a:pt x="1246823" y="6667"/>
                  <a:pt x="1249680" y="7620"/>
                  <a:pt x="1251585" y="10477"/>
                </a:cubicBezTo>
                <a:cubicBezTo>
                  <a:pt x="1254443" y="12383"/>
                  <a:pt x="1255395" y="16192"/>
                  <a:pt x="1255395" y="20955"/>
                </a:cubicBezTo>
                <a:cubicBezTo>
                  <a:pt x="1255395" y="25717"/>
                  <a:pt x="1254443" y="29527"/>
                  <a:pt x="1251585" y="31433"/>
                </a:cubicBezTo>
                <a:cubicBezTo>
                  <a:pt x="1248727" y="33338"/>
                  <a:pt x="1245870" y="35242"/>
                  <a:pt x="1243013" y="35242"/>
                </a:cubicBezTo>
                <a:cubicBezTo>
                  <a:pt x="1239202" y="35242"/>
                  <a:pt x="1236345" y="34290"/>
                  <a:pt x="1234440" y="31433"/>
                </a:cubicBezTo>
                <a:cubicBezTo>
                  <a:pt x="1232535" y="29527"/>
                  <a:pt x="1230630" y="25717"/>
                  <a:pt x="1230630" y="20955"/>
                </a:cubicBezTo>
                <a:moveTo>
                  <a:pt x="1254443" y="200025"/>
                </a:moveTo>
                <a:lnTo>
                  <a:pt x="1233488" y="200025"/>
                </a:lnTo>
                <a:lnTo>
                  <a:pt x="1233488" y="59055"/>
                </a:lnTo>
                <a:lnTo>
                  <a:pt x="1254443" y="59055"/>
                </a:lnTo>
                <a:lnTo>
                  <a:pt x="1254443" y="200025"/>
                </a:lnTo>
                <a:close/>
                <a:moveTo>
                  <a:pt x="1396365" y="200025"/>
                </a:moveTo>
                <a:lnTo>
                  <a:pt x="1396365" y="108585"/>
                </a:lnTo>
                <a:cubicBezTo>
                  <a:pt x="1396365" y="97155"/>
                  <a:pt x="1393508" y="88583"/>
                  <a:pt x="1388745" y="82867"/>
                </a:cubicBezTo>
                <a:cubicBezTo>
                  <a:pt x="1383030" y="77152"/>
                  <a:pt x="1375410" y="74295"/>
                  <a:pt x="1363980" y="74295"/>
                </a:cubicBezTo>
                <a:cubicBezTo>
                  <a:pt x="1348740" y="74295"/>
                  <a:pt x="1338263" y="78105"/>
                  <a:pt x="1331595" y="86677"/>
                </a:cubicBezTo>
                <a:cubicBezTo>
                  <a:pt x="1324927" y="94298"/>
                  <a:pt x="1321118" y="107633"/>
                  <a:pt x="1321118" y="126683"/>
                </a:cubicBezTo>
                <a:lnTo>
                  <a:pt x="1321118" y="200977"/>
                </a:lnTo>
                <a:lnTo>
                  <a:pt x="1300163" y="200977"/>
                </a:lnTo>
                <a:lnTo>
                  <a:pt x="1300163" y="60008"/>
                </a:lnTo>
                <a:lnTo>
                  <a:pt x="1317308" y="60008"/>
                </a:lnTo>
                <a:lnTo>
                  <a:pt x="1321118" y="79058"/>
                </a:lnTo>
                <a:lnTo>
                  <a:pt x="1322070" y="79058"/>
                </a:lnTo>
                <a:cubicBezTo>
                  <a:pt x="1326833" y="72390"/>
                  <a:pt x="1332548" y="66675"/>
                  <a:pt x="1340168" y="62865"/>
                </a:cubicBezTo>
                <a:cubicBezTo>
                  <a:pt x="1347788" y="59055"/>
                  <a:pt x="1357313" y="57150"/>
                  <a:pt x="1366838" y="57150"/>
                </a:cubicBezTo>
                <a:cubicBezTo>
                  <a:pt x="1383983" y="57150"/>
                  <a:pt x="1396365" y="60960"/>
                  <a:pt x="1404938" y="69533"/>
                </a:cubicBezTo>
                <a:cubicBezTo>
                  <a:pt x="1413510" y="78105"/>
                  <a:pt x="1418273" y="90488"/>
                  <a:pt x="1418273" y="108585"/>
                </a:cubicBezTo>
                <a:lnTo>
                  <a:pt x="1418273" y="200977"/>
                </a:lnTo>
                <a:lnTo>
                  <a:pt x="1396365" y="200977"/>
                </a:lnTo>
                <a:close/>
                <a:moveTo>
                  <a:pt x="541972" y="458153"/>
                </a:moveTo>
                <a:cubicBezTo>
                  <a:pt x="541972" y="473392"/>
                  <a:pt x="537210" y="483870"/>
                  <a:pt x="526733" y="491490"/>
                </a:cubicBezTo>
                <a:cubicBezTo>
                  <a:pt x="516255" y="499110"/>
                  <a:pt x="501015" y="502920"/>
                  <a:pt x="481013" y="502920"/>
                </a:cubicBezTo>
                <a:cubicBezTo>
                  <a:pt x="470535" y="502920"/>
                  <a:pt x="461963" y="501967"/>
                  <a:pt x="454342" y="501015"/>
                </a:cubicBezTo>
                <a:cubicBezTo>
                  <a:pt x="446722" y="500063"/>
                  <a:pt x="440055" y="497205"/>
                  <a:pt x="433388" y="494347"/>
                </a:cubicBezTo>
                <a:lnTo>
                  <a:pt x="433388" y="461963"/>
                </a:lnTo>
                <a:cubicBezTo>
                  <a:pt x="441007" y="465772"/>
                  <a:pt x="448628" y="468630"/>
                  <a:pt x="458153" y="470535"/>
                </a:cubicBezTo>
                <a:cubicBezTo>
                  <a:pt x="467678" y="472440"/>
                  <a:pt x="475297" y="474345"/>
                  <a:pt x="481965" y="474345"/>
                </a:cubicBezTo>
                <a:cubicBezTo>
                  <a:pt x="496252" y="474345"/>
                  <a:pt x="502920" y="470535"/>
                  <a:pt x="502920" y="461963"/>
                </a:cubicBezTo>
                <a:cubicBezTo>
                  <a:pt x="502920" y="459105"/>
                  <a:pt x="501967" y="456247"/>
                  <a:pt x="500063" y="454342"/>
                </a:cubicBezTo>
                <a:cubicBezTo>
                  <a:pt x="498158" y="452438"/>
                  <a:pt x="495300" y="450533"/>
                  <a:pt x="490538" y="447675"/>
                </a:cubicBezTo>
                <a:cubicBezTo>
                  <a:pt x="485775" y="444817"/>
                  <a:pt x="480060" y="441960"/>
                  <a:pt x="472440" y="439103"/>
                </a:cubicBezTo>
                <a:cubicBezTo>
                  <a:pt x="461010" y="434340"/>
                  <a:pt x="453390" y="430530"/>
                  <a:pt x="447675" y="425767"/>
                </a:cubicBezTo>
                <a:cubicBezTo>
                  <a:pt x="442913" y="421958"/>
                  <a:pt x="439103" y="417195"/>
                  <a:pt x="436245" y="412433"/>
                </a:cubicBezTo>
                <a:cubicBezTo>
                  <a:pt x="434340" y="407670"/>
                  <a:pt x="432435" y="401003"/>
                  <a:pt x="432435" y="393383"/>
                </a:cubicBezTo>
                <a:cubicBezTo>
                  <a:pt x="432435" y="381000"/>
                  <a:pt x="437197" y="370522"/>
                  <a:pt x="447675" y="363855"/>
                </a:cubicBezTo>
                <a:cubicBezTo>
                  <a:pt x="457200" y="357188"/>
                  <a:pt x="471488" y="353378"/>
                  <a:pt x="489585" y="353378"/>
                </a:cubicBezTo>
                <a:cubicBezTo>
                  <a:pt x="506730" y="353378"/>
                  <a:pt x="523875" y="357188"/>
                  <a:pt x="540068" y="364808"/>
                </a:cubicBezTo>
                <a:lnTo>
                  <a:pt x="528638" y="393383"/>
                </a:lnTo>
                <a:cubicBezTo>
                  <a:pt x="521017" y="390525"/>
                  <a:pt x="514350" y="387667"/>
                  <a:pt x="508635" y="385763"/>
                </a:cubicBezTo>
                <a:cubicBezTo>
                  <a:pt x="501967" y="383858"/>
                  <a:pt x="496252" y="382905"/>
                  <a:pt x="489585" y="382905"/>
                </a:cubicBezTo>
                <a:cubicBezTo>
                  <a:pt x="478155" y="382905"/>
                  <a:pt x="472440" y="385763"/>
                  <a:pt x="472440" y="392430"/>
                </a:cubicBezTo>
                <a:cubicBezTo>
                  <a:pt x="472440" y="396240"/>
                  <a:pt x="474345" y="399097"/>
                  <a:pt x="478155" y="401955"/>
                </a:cubicBezTo>
                <a:cubicBezTo>
                  <a:pt x="481965" y="404813"/>
                  <a:pt x="490538" y="408622"/>
                  <a:pt x="502920" y="413385"/>
                </a:cubicBezTo>
                <a:cubicBezTo>
                  <a:pt x="514350" y="418147"/>
                  <a:pt x="521970" y="421958"/>
                  <a:pt x="527685" y="425767"/>
                </a:cubicBezTo>
                <a:cubicBezTo>
                  <a:pt x="533400" y="429578"/>
                  <a:pt x="537210" y="434340"/>
                  <a:pt x="539115" y="439103"/>
                </a:cubicBezTo>
                <a:cubicBezTo>
                  <a:pt x="541020" y="444817"/>
                  <a:pt x="541972" y="451485"/>
                  <a:pt x="541972" y="458153"/>
                </a:cubicBezTo>
                <a:moveTo>
                  <a:pt x="633413" y="472440"/>
                </a:moveTo>
                <a:cubicBezTo>
                  <a:pt x="640080" y="472440"/>
                  <a:pt x="648652" y="470535"/>
                  <a:pt x="658177" y="467678"/>
                </a:cubicBezTo>
                <a:lnTo>
                  <a:pt x="658177" y="497205"/>
                </a:lnTo>
                <a:cubicBezTo>
                  <a:pt x="648652" y="501967"/>
                  <a:pt x="636270" y="503872"/>
                  <a:pt x="621983" y="503872"/>
                </a:cubicBezTo>
                <a:cubicBezTo>
                  <a:pt x="605790" y="503872"/>
                  <a:pt x="594360" y="500063"/>
                  <a:pt x="587693" y="491490"/>
                </a:cubicBezTo>
                <a:cubicBezTo>
                  <a:pt x="581025" y="482917"/>
                  <a:pt x="577215" y="471488"/>
                  <a:pt x="577215" y="455295"/>
                </a:cubicBezTo>
                <a:lnTo>
                  <a:pt x="577215" y="385763"/>
                </a:lnTo>
                <a:lnTo>
                  <a:pt x="558165" y="385763"/>
                </a:lnTo>
                <a:lnTo>
                  <a:pt x="558165" y="369570"/>
                </a:lnTo>
                <a:lnTo>
                  <a:pt x="580072" y="356235"/>
                </a:lnTo>
                <a:lnTo>
                  <a:pt x="591502" y="325755"/>
                </a:lnTo>
                <a:lnTo>
                  <a:pt x="616268" y="325755"/>
                </a:lnTo>
                <a:lnTo>
                  <a:pt x="616268" y="356235"/>
                </a:lnTo>
                <a:lnTo>
                  <a:pt x="656272" y="356235"/>
                </a:lnTo>
                <a:lnTo>
                  <a:pt x="656272" y="385763"/>
                </a:lnTo>
                <a:lnTo>
                  <a:pt x="616268" y="385763"/>
                </a:lnTo>
                <a:lnTo>
                  <a:pt x="616268" y="455295"/>
                </a:lnTo>
                <a:cubicBezTo>
                  <a:pt x="616268" y="461010"/>
                  <a:pt x="618172" y="464820"/>
                  <a:pt x="621030" y="467678"/>
                </a:cubicBezTo>
                <a:cubicBezTo>
                  <a:pt x="623888" y="471488"/>
                  <a:pt x="627697" y="472440"/>
                  <a:pt x="633413" y="472440"/>
                </a:cubicBezTo>
                <a:moveTo>
                  <a:pt x="778193" y="501015"/>
                </a:moveTo>
                <a:lnTo>
                  <a:pt x="770572" y="481013"/>
                </a:lnTo>
                <a:lnTo>
                  <a:pt x="769620" y="481013"/>
                </a:lnTo>
                <a:cubicBezTo>
                  <a:pt x="762952" y="489585"/>
                  <a:pt x="756285" y="495300"/>
                  <a:pt x="749618" y="498158"/>
                </a:cubicBezTo>
                <a:cubicBezTo>
                  <a:pt x="742950" y="501015"/>
                  <a:pt x="733425" y="502920"/>
                  <a:pt x="721995" y="502920"/>
                </a:cubicBezTo>
                <a:cubicBezTo>
                  <a:pt x="707708" y="502920"/>
                  <a:pt x="697230" y="499110"/>
                  <a:pt x="689610" y="491490"/>
                </a:cubicBezTo>
                <a:cubicBezTo>
                  <a:pt x="681990" y="483870"/>
                  <a:pt x="677227" y="472440"/>
                  <a:pt x="677227" y="458153"/>
                </a:cubicBezTo>
                <a:cubicBezTo>
                  <a:pt x="677227" y="442913"/>
                  <a:pt x="682943" y="431483"/>
                  <a:pt x="693420" y="423863"/>
                </a:cubicBezTo>
                <a:cubicBezTo>
                  <a:pt x="703897" y="416242"/>
                  <a:pt x="720090" y="412433"/>
                  <a:pt x="741997" y="411480"/>
                </a:cubicBezTo>
                <a:lnTo>
                  <a:pt x="766763" y="410528"/>
                </a:lnTo>
                <a:lnTo>
                  <a:pt x="766763" y="403860"/>
                </a:lnTo>
                <a:cubicBezTo>
                  <a:pt x="766763" y="389572"/>
                  <a:pt x="759143" y="381953"/>
                  <a:pt x="743902" y="381953"/>
                </a:cubicBezTo>
                <a:cubicBezTo>
                  <a:pt x="732472" y="381953"/>
                  <a:pt x="719138" y="385763"/>
                  <a:pt x="702945" y="392430"/>
                </a:cubicBezTo>
                <a:lnTo>
                  <a:pt x="689610" y="365760"/>
                </a:lnTo>
                <a:cubicBezTo>
                  <a:pt x="705802" y="357188"/>
                  <a:pt x="724852" y="352425"/>
                  <a:pt x="744855" y="352425"/>
                </a:cubicBezTo>
                <a:cubicBezTo>
                  <a:pt x="763905" y="352425"/>
                  <a:pt x="779145" y="356235"/>
                  <a:pt x="789622" y="364808"/>
                </a:cubicBezTo>
                <a:cubicBezTo>
                  <a:pt x="800100" y="373380"/>
                  <a:pt x="804863" y="385763"/>
                  <a:pt x="804863" y="402908"/>
                </a:cubicBezTo>
                <a:lnTo>
                  <a:pt x="804863" y="499110"/>
                </a:lnTo>
                <a:lnTo>
                  <a:pt x="778193" y="499110"/>
                </a:lnTo>
                <a:close/>
                <a:moveTo>
                  <a:pt x="702945" y="320040"/>
                </a:moveTo>
                <a:cubicBezTo>
                  <a:pt x="702945" y="314325"/>
                  <a:pt x="704850" y="310515"/>
                  <a:pt x="707708" y="306705"/>
                </a:cubicBezTo>
                <a:cubicBezTo>
                  <a:pt x="710565" y="303847"/>
                  <a:pt x="715327" y="301942"/>
                  <a:pt x="721043" y="301942"/>
                </a:cubicBezTo>
                <a:cubicBezTo>
                  <a:pt x="726758" y="301942"/>
                  <a:pt x="731520" y="303847"/>
                  <a:pt x="734377" y="306705"/>
                </a:cubicBezTo>
                <a:cubicBezTo>
                  <a:pt x="737235" y="309563"/>
                  <a:pt x="739140" y="314325"/>
                  <a:pt x="739140" y="319088"/>
                </a:cubicBezTo>
                <a:cubicBezTo>
                  <a:pt x="739140" y="323850"/>
                  <a:pt x="737235" y="328613"/>
                  <a:pt x="734377" y="331470"/>
                </a:cubicBezTo>
                <a:cubicBezTo>
                  <a:pt x="731520" y="334328"/>
                  <a:pt x="726758" y="336233"/>
                  <a:pt x="721043" y="336233"/>
                </a:cubicBezTo>
                <a:cubicBezTo>
                  <a:pt x="715327" y="336233"/>
                  <a:pt x="711518" y="334328"/>
                  <a:pt x="707708" y="331470"/>
                </a:cubicBezTo>
                <a:cubicBezTo>
                  <a:pt x="704850" y="329565"/>
                  <a:pt x="702945" y="325755"/>
                  <a:pt x="702945" y="320040"/>
                </a:cubicBezTo>
                <a:moveTo>
                  <a:pt x="766763" y="434340"/>
                </a:moveTo>
                <a:lnTo>
                  <a:pt x="751522" y="435292"/>
                </a:lnTo>
                <a:cubicBezTo>
                  <a:pt x="740093" y="435292"/>
                  <a:pt x="731520" y="438150"/>
                  <a:pt x="725805" y="441008"/>
                </a:cubicBezTo>
                <a:cubicBezTo>
                  <a:pt x="720090" y="444817"/>
                  <a:pt x="717233" y="450533"/>
                  <a:pt x="717233" y="458153"/>
                </a:cubicBezTo>
                <a:cubicBezTo>
                  <a:pt x="717233" y="469583"/>
                  <a:pt x="723900" y="474345"/>
                  <a:pt x="736283" y="474345"/>
                </a:cubicBezTo>
                <a:cubicBezTo>
                  <a:pt x="745808" y="474345"/>
                  <a:pt x="752475" y="471488"/>
                  <a:pt x="758190" y="466725"/>
                </a:cubicBezTo>
                <a:cubicBezTo>
                  <a:pt x="763905" y="461010"/>
                  <a:pt x="766763" y="454342"/>
                  <a:pt x="766763" y="445770"/>
                </a:cubicBezTo>
                <a:lnTo>
                  <a:pt x="766763" y="434340"/>
                </a:lnTo>
                <a:close/>
                <a:moveTo>
                  <a:pt x="755333" y="320040"/>
                </a:moveTo>
                <a:cubicBezTo>
                  <a:pt x="755333" y="314325"/>
                  <a:pt x="757238" y="309563"/>
                  <a:pt x="760095" y="306705"/>
                </a:cubicBezTo>
                <a:cubicBezTo>
                  <a:pt x="763905" y="303847"/>
                  <a:pt x="767715" y="302895"/>
                  <a:pt x="773430" y="302895"/>
                </a:cubicBezTo>
                <a:cubicBezTo>
                  <a:pt x="779145" y="302895"/>
                  <a:pt x="783908" y="304800"/>
                  <a:pt x="786765" y="307658"/>
                </a:cubicBezTo>
                <a:cubicBezTo>
                  <a:pt x="789622" y="310515"/>
                  <a:pt x="791527" y="315278"/>
                  <a:pt x="791527" y="320040"/>
                </a:cubicBezTo>
                <a:cubicBezTo>
                  <a:pt x="791527" y="324803"/>
                  <a:pt x="789622" y="329565"/>
                  <a:pt x="786765" y="332422"/>
                </a:cubicBezTo>
                <a:cubicBezTo>
                  <a:pt x="782955" y="335280"/>
                  <a:pt x="779145" y="337185"/>
                  <a:pt x="773430" y="337185"/>
                </a:cubicBezTo>
                <a:cubicBezTo>
                  <a:pt x="768668" y="337185"/>
                  <a:pt x="763905" y="336233"/>
                  <a:pt x="760095" y="333375"/>
                </a:cubicBezTo>
                <a:cubicBezTo>
                  <a:pt x="757238" y="330517"/>
                  <a:pt x="755333" y="325755"/>
                  <a:pt x="755333" y="320040"/>
                </a:cubicBezTo>
                <a:moveTo>
                  <a:pt x="926783" y="354330"/>
                </a:moveTo>
                <a:cubicBezTo>
                  <a:pt x="932497" y="354330"/>
                  <a:pt x="936308" y="354330"/>
                  <a:pt x="940118" y="355283"/>
                </a:cubicBezTo>
                <a:lnTo>
                  <a:pt x="937260" y="392430"/>
                </a:lnTo>
                <a:cubicBezTo>
                  <a:pt x="934402" y="391478"/>
                  <a:pt x="930593" y="391478"/>
                  <a:pt x="925830" y="391478"/>
                </a:cubicBezTo>
                <a:cubicBezTo>
                  <a:pt x="913447" y="391478"/>
                  <a:pt x="903922" y="394335"/>
                  <a:pt x="896302" y="401003"/>
                </a:cubicBezTo>
                <a:cubicBezTo>
                  <a:pt x="889635" y="407670"/>
                  <a:pt x="885825" y="416242"/>
                  <a:pt x="885825" y="427672"/>
                </a:cubicBezTo>
                <a:lnTo>
                  <a:pt x="885825" y="501015"/>
                </a:lnTo>
                <a:lnTo>
                  <a:pt x="846772" y="501015"/>
                </a:lnTo>
                <a:lnTo>
                  <a:pt x="846772" y="357188"/>
                </a:lnTo>
                <a:lnTo>
                  <a:pt x="876300" y="357188"/>
                </a:lnTo>
                <a:lnTo>
                  <a:pt x="882015" y="381000"/>
                </a:lnTo>
                <a:lnTo>
                  <a:pt x="883920" y="381000"/>
                </a:lnTo>
                <a:cubicBezTo>
                  <a:pt x="888683" y="373380"/>
                  <a:pt x="894397" y="366713"/>
                  <a:pt x="902018" y="360997"/>
                </a:cubicBezTo>
                <a:cubicBezTo>
                  <a:pt x="909638" y="357188"/>
                  <a:pt x="918210" y="354330"/>
                  <a:pt x="926783" y="354330"/>
                </a:cubicBezTo>
                <a:moveTo>
                  <a:pt x="1003935" y="422910"/>
                </a:moveTo>
                <a:lnTo>
                  <a:pt x="1021080" y="401003"/>
                </a:lnTo>
                <a:lnTo>
                  <a:pt x="1061085" y="357188"/>
                </a:lnTo>
                <a:lnTo>
                  <a:pt x="1105852" y="357188"/>
                </a:lnTo>
                <a:lnTo>
                  <a:pt x="1048702" y="420053"/>
                </a:lnTo>
                <a:lnTo>
                  <a:pt x="1109663" y="501967"/>
                </a:lnTo>
                <a:lnTo>
                  <a:pt x="1063943" y="501967"/>
                </a:lnTo>
                <a:lnTo>
                  <a:pt x="1022033" y="443865"/>
                </a:lnTo>
                <a:lnTo>
                  <a:pt x="1004888" y="457200"/>
                </a:lnTo>
                <a:lnTo>
                  <a:pt x="1004888" y="501967"/>
                </a:lnTo>
                <a:lnTo>
                  <a:pt x="965835" y="501967"/>
                </a:lnTo>
                <a:lnTo>
                  <a:pt x="965835" y="300990"/>
                </a:lnTo>
                <a:lnTo>
                  <a:pt x="1004888" y="300990"/>
                </a:lnTo>
                <a:lnTo>
                  <a:pt x="1004888" y="390525"/>
                </a:lnTo>
                <a:lnTo>
                  <a:pt x="1003935" y="422910"/>
                </a:lnTo>
                <a:lnTo>
                  <a:pt x="1003935" y="422910"/>
                </a:lnTo>
                <a:close/>
                <a:moveTo>
                  <a:pt x="1195388" y="503872"/>
                </a:moveTo>
                <a:cubicBezTo>
                  <a:pt x="1172527" y="503872"/>
                  <a:pt x="1154430" y="497205"/>
                  <a:pt x="1141095" y="484822"/>
                </a:cubicBezTo>
                <a:cubicBezTo>
                  <a:pt x="1127760" y="472440"/>
                  <a:pt x="1121093" y="454342"/>
                  <a:pt x="1121093" y="430530"/>
                </a:cubicBezTo>
                <a:cubicBezTo>
                  <a:pt x="1121093" y="406717"/>
                  <a:pt x="1126808" y="387667"/>
                  <a:pt x="1139190" y="374333"/>
                </a:cubicBezTo>
                <a:cubicBezTo>
                  <a:pt x="1151573" y="360997"/>
                  <a:pt x="1167765" y="354330"/>
                  <a:pt x="1189673" y="354330"/>
                </a:cubicBezTo>
                <a:cubicBezTo>
                  <a:pt x="1209675" y="354330"/>
                  <a:pt x="1225868" y="360045"/>
                  <a:pt x="1237298" y="371475"/>
                </a:cubicBezTo>
                <a:cubicBezTo>
                  <a:pt x="1248727" y="382905"/>
                  <a:pt x="1254443" y="399097"/>
                  <a:pt x="1254443" y="419100"/>
                </a:cubicBezTo>
                <a:lnTo>
                  <a:pt x="1254443" y="438150"/>
                </a:lnTo>
                <a:lnTo>
                  <a:pt x="1161098" y="438150"/>
                </a:lnTo>
                <a:cubicBezTo>
                  <a:pt x="1161098" y="449580"/>
                  <a:pt x="1164908" y="458153"/>
                  <a:pt x="1170623" y="463867"/>
                </a:cubicBezTo>
                <a:cubicBezTo>
                  <a:pt x="1176338" y="470535"/>
                  <a:pt x="1185863" y="473392"/>
                  <a:pt x="1196340" y="473392"/>
                </a:cubicBezTo>
                <a:cubicBezTo>
                  <a:pt x="1204913" y="473392"/>
                  <a:pt x="1213485" y="472440"/>
                  <a:pt x="1221105" y="470535"/>
                </a:cubicBezTo>
                <a:cubicBezTo>
                  <a:pt x="1228725" y="468630"/>
                  <a:pt x="1237298" y="465772"/>
                  <a:pt x="1244918" y="461963"/>
                </a:cubicBezTo>
                <a:lnTo>
                  <a:pt x="1244918" y="492442"/>
                </a:lnTo>
                <a:cubicBezTo>
                  <a:pt x="1238250" y="496253"/>
                  <a:pt x="1230630" y="498158"/>
                  <a:pt x="1223010" y="500063"/>
                </a:cubicBezTo>
                <a:cubicBezTo>
                  <a:pt x="1216343" y="502920"/>
                  <a:pt x="1206818" y="503872"/>
                  <a:pt x="1195388" y="503872"/>
                </a:cubicBezTo>
                <a:moveTo>
                  <a:pt x="1189673" y="382905"/>
                </a:moveTo>
                <a:cubicBezTo>
                  <a:pt x="1181100" y="382905"/>
                  <a:pt x="1174433" y="385763"/>
                  <a:pt x="1169670" y="390525"/>
                </a:cubicBezTo>
                <a:cubicBezTo>
                  <a:pt x="1164908" y="396240"/>
                  <a:pt x="1162050" y="402908"/>
                  <a:pt x="1161098" y="413385"/>
                </a:cubicBezTo>
                <a:lnTo>
                  <a:pt x="1216343" y="413385"/>
                </a:lnTo>
                <a:cubicBezTo>
                  <a:pt x="1216343" y="403860"/>
                  <a:pt x="1213485" y="396240"/>
                  <a:pt x="1208723" y="390525"/>
                </a:cubicBezTo>
                <a:cubicBezTo>
                  <a:pt x="1204913" y="384810"/>
                  <a:pt x="1198245" y="382905"/>
                  <a:pt x="1189673" y="382905"/>
                </a:cubicBezTo>
                <a:moveTo>
                  <a:pt x="1419225" y="501015"/>
                </a:moveTo>
                <a:lnTo>
                  <a:pt x="1380173" y="501015"/>
                </a:lnTo>
                <a:lnTo>
                  <a:pt x="1380173" y="417195"/>
                </a:lnTo>
                <a:cubicBezTo>
                  <a:pt x="1380173" y="406717"/>
                  <a:pt x="1378268" y="399097"/>
                  <a:pt x="1374458" y="393383"/>
                </a:cubicBezTo>
                <a:cubicBezTo>
                  <a:pt x="1370648" y="388620"/>
                  <a:pt x="1364933" y="385763"/>
                  <a:pt x="1356360" y="385763"/>
                </a:cubicBezTo>
                <a:cubicBezTo>
                  <a:pt x="1344930" y="385763"/>
                  <a:pt x="1337310" y="389572"/>
                  <a:pt x="1332548" y="397192"/>
                </a:cubicBezTo>
                <a:cubicBezTo>
                  <a:pt x="1327785" y="404813"/>
                  <a:pt x="1324927" y="417195"/>
                  <a:pt x="1324927" y="433388"/>
                </a:cubicBezTo>
                <a:lnTo>
                  <a:pt x="1324927" y="501015"/>
                </a:lnTo>
                <a:lnTo>
                  <a:pt x="1285875" y="501015"/>
                </a:lnTo>
                <a:lnTo>
                  <a:pt x="1285875" y="357188"/>
                </a:lnTo>
                <a:lnTo>
                  <a:pt x="1316355" y="357188"/>
                </a:lnTo>
                <a:lnTo>
                  <a:pt x="1322070" y="375285"/>
                </a:lnTo>
                <a:lnTo>
                  <a:pt x="1323975" y="375285"/>
                </a:lnTo>
                <a:cubicBezTo>
                  <a:pt x="1328738" y="368617"/>
                  <a:pt x="1334452" y="362903"/>
                  <a:pt x="1342073" y="359092"/>
                </a:cubicBezTo>
                <a:cubicBezTo>
                  <a:pt x="1349693" y="355283"/>
                  <a:pt x="1358265" y="353378"/>
                  <a:pt x="1368743" y="353378"/>
                </a:cubicBezTo>
                <a:cubicBezTo>
                  <a:pt x="1385888" y="353378"/>
                  <a:pt x="1398270" y="358140"/>
                  <a:pt x="1406843" y="366713"/>
                </a:cubicBezTo>
                <a:cubicBezTo>
                  <a:pt x="1415415" y="376238"/>
                  <a:pt x="1420177" y="388620"/>
                  <a:pt x="1420177" y="405765"/>
                </a:cubicBezTo>
                <a:lnTo>
                  <a:pt x="1420177" y="501015"/>
                </a:lnTo>
                <a:close/>
              </a:path>
            </a:pathLst>
          </a:custGeom>
          <a:solidFill>
            <a:srgbClr val="009D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2B4C99-6383-2E44-A270-910EAFEFC17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15BD2A-6CAF-E74B-9A21-07805906F4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D7FB338-84B2-7F49-A269-009A360612B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7387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894A-2B0C-4E0B-8781-C1E3DF134609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1923-BBF6-4792-9565-A622C933F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872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894A-2B0C-4E0B-8781-C1E3DF134609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1923-BBF6-4792-9565-A622C933F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502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894A-2B0C-4E0B-8781-C1E3DF134609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1923-BBF6-4792-9565-A622C933F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091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894A-2B0C-4E0B-8781-C1E3DF134609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1923-BBF6-4792-9565-A622C933F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697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894A-2B0C-4E0B-8781-C1E3DF134609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1923-BBF6-4792-9565-A622C933F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78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halb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A0513-8E2B-CF4D-B39D-E05665873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016000"/>
            <a:ext cx="5148428" cy="962025"/>
          </a:xfrm>
        </p:spPr>
        <p:txBody>
          <a:bodyPr anchor="t" anchorCtr="0">
            <a:no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2800"/>
            </a:lvl1pPr>
          </a:lstStyle>
          <a:p>
            <a:r>
              <a:rPr lang="de-DE" dirty="0"/>
              <a:t>Inhaltsverzeichnis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618427-2734-1C40-A135-6E8345E03A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168525"/>
            <a:ext cx="5148428" cy="4008438"/>
          </a:xfrm>
        </p:spPr>
        <p:txBody>
          <a:bodyPr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sz="1600" b="0">
                <a:solidFill>
                  <a:schemeClr val="tx1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de-DE" dirty="0"/>
              <a:t>1. Aufzählung/Thema (16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0"/>
            <a:r>
              <a:rPr lang="de-DE" dirty="0"/>
              <a:t>	1.1 Aufzählung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/>
              <a:t>	1.2 Aufzählung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/>
              <a:t>2. Aufzählung/Thema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/>
              <a:t>3. Aufzählung/Thema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/>
              <a:t>4. Aufzählung/Thema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/>
              <a:t>5. Aufzählung/Thema</a:t>
            </a:r>
          </a:p>
          <a:p>
            <a:pPr marL="0" marR="0" lvl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/>
            </a:pPr>
            <a:r>
              <a:rPr lang="de-DE" dirty="0"/>
              <a:t>6. Aufzählung/Thema</a:t>
            </a:r>
          </a:p>
          <a:p>
            <a:pPr lvl="0"/>
            <a:endParaRPr lang="de-DE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82527E1B-6F58-CF45-9C5E-B5334DCD8D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00680A4-097E-4F43-87BF-20CEF663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287D53-86FD-634B-AB3C-50007BDBA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B338-84B2-7F49-A269-009A360612B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2B4A86-4E93-144C-B582-7E699588E9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596" y="0"/>
            <a:ext cx="2046404" cy="1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658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 und Bild dr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A0513-8E2B-CF4D-B39D-E05665873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015200"/>
            <a:ext cx="7625715" cy="962025"/>
          </a:xfrm>
        </p:spPr>
        <p:txBody>
          <a:bodyPr anchor="t" anchorCtr="0">
            <a:normAutofit/>
          </a:bodyPr>
          <a:lstStyle>
            <a:lvl1pPr>
              <a:lnSpc>
                <a:spcPts val="3400"/>
              </a:lnSpc>
              <a:spcBef>
                <a:spcPts val="0"/>
              </a:spcBef>
              <a:defRPr sz="2800"/>
            </a:lvl1pPr>
          </a:lstStyle>
          <a:p>
            <a:r>
              <a:rPr lang="de-DE" dirty="0"/>
              <a:t>Inhaltsverzeichnis</a:t>
            </a:r>
            <a:br>
              <a:rPr lang="de-DE" dirty="0"/>
            </a:br>
            <a:r>
              <a:rPr lang="de-DE" dirty="0"/>
              <a:t>(28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618427-2734-1C40-A135-6E8345E03A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168525"/>
            <a:ext cx="7625714" cy="4008438"/>
          </a:xfrm>
        </p:spPr>
        <p:txBody>
          <a:bodyPr numCol="2" spcCol="180000"/>
          <a:lstStyle>
            <a:lvl1pPr marL="285750" marR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 sz="1600" b="0">
                <a:solidFill>
                  <a:schemeClr val="tx1"/>
                </a:solidFill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Aufzählung/Thema (16 </a:t>
            </a:r>
            <a:r>
              <a:rPr lang="de-DE" dirty="0" err="1"/>
              <a:t>pt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/>
              <a:t>	- Aufzählung/Thema</a:t>
            </a:r>
            <a:br>
              <a:rPr lang="de-DE" dirty="0"/>
            </a:br>
            <a:r>
              <a:rPr lang="de-DE" dirty="0"/>
              <a:t>	- Aufzählung/Thema</a:t>
            </a:r>
          </a:p>
          <a:p>
            <a:pPr lvl="0"/>
            <a:r>
              <a:rPr lang="de-DE" dirty="0"/>
              <a:t>Aufzählung/Thema</a:t>
            </a:r>
          </a:p>
          <a:p>
            <a:pPr lvl="0"/>
            <a:r>
              <a:rPr lang="de-DE" dirty="0"/>
              <a:t>Aufzählung/Thema </a:t>
            </a:r>
          </a:p>
          <a:p>
            <a:pPr lvl="0"/>
            <a:r>
              <a:rPr lang="de-DE" dirty="0"/>
              <a:t>Aufzählung/Thema</a:t>
            </a:r>
          </a:p>
          <a:p>
            <a:pPr marL="285750" marR="0" lvl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r>
              <a:rPr lang="de-DE" dirty="0"/>
              <a:t>Aufzählung/Thema</a:t>
            </a:r>
          </a:p>
          <a:p>
            <a:pPr marL="285750" marR="0" lvl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r>
              <a:rPr lang="de-DE" dirty="0"/>
              <a:t>Aufzählung/Thema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marL="285750" marR="0" lvl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r>
              <a:rPr lang="de-DE" dirty="0"/>
              <a:t>Aufzählung/Thema</a:t>
            </a:r>
          </a:p>
          <a:p>
            <a:pPr marL="285750" marR="0" lvl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r>
              <a:rPr lang="de-DE" dirty="0"/>
              <a:t>Aufzählung/Thema</a:t>
            </a:r>
          </a:p>
          <a:p>
            <a:pPr marL="285750" marR="0" lvl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r>
              <a:rPr lang="de-DE" dirty="0"/>
              <a:t>Aufzählung/Thema</a:t>
            </a:r>
          </a:p>
          <a:p>
            <a:pPr marL="285750" marR="0" lvl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r>
              <a:rPr lang="de-DE" dirty="0"/>
              <a:t>Aufzählung/Thema</a:t>
            </a:r>
          </a:p>
          <a:p>
            <a:pPr marL="285750" marR="0" lvl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r>
              <a:rPr lang="de-DE" dirty="0"/>
              <a:t>Aufzählung/Thema</a:t>
            </a:r>
          </a:p>
          <a:p>
            <a:pPr marL="285750" marR="0" lvl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r>
              <a:rPr lang="de-DE" dirty="0"/>
              <a:t>Aufzählung/Thema</a:t>
            </a:r>
          </a:p>
          <a:p>
            <a:pPr marL="285750" marR="0" lvl="0" indent="-28575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540000" algn="l"/>
              </a:tabLst>
              <a:defRPr/>
            </a:pPr>
            <a:r>
              <a:rPr lang="de-DE" dirty="0"/>
              <a:t>Aufzählung/Thema</a:t>
            </a:r>
          </a:p>
          <a:p>
            <a:pPr lvl="0"/>
            <a:endParaRPr lang="de-DE" dirty="0"/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C3088EC2-9655-B64F-888A-F1D8E4597D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43926" y="0"/>
            <a:ext cx="3648073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1849BD-A23A-3441-B65D-D0AA6961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B2A0CE-E866-E94C-8131-240CB536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FB338-84B2-7F49-A269-009A360612B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7E452CB-2C7B-4744-8BAA-C8505FB5B8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596" y="0"/>
            <a:ext cx="2046404" cy="1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472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8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eginn hellblau">
    <p:bg>
      <p:bgPr>
        <a:solidFill>
          <a:srgbClr val="009DD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2AE3D5CE-54AF-4646-AC7F-DB9A6FFDA5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8676" y="3307469"/>
            <a:ext cx="10692000" cy="2518037"/>
          </a:xfrm>
        </p:spPr>
        <p:txBody>
          <a:bodyPr anchor="t" anchorCtr="0">
            <a:noAutofit/>
          </a:bodyPr>
          <a:lstStyle>
            <a:lvl1pPr algn="l">
              <a:lnSpc>
                <a:spcPts val="62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Kapitelheadline </a:t>
            </a:r>
            <a:br>
              <a:rPr lang="de-DE" dirty="0"/>
            </a:br>
            <a:r>
              <a:rPr lang="de-DE" dirty="0"/>
              <a:t>(44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2B63A6A-F73E-CD42-980D-67746934A7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B843D2-5406-0D4F-A8B9-9F994E29C6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7FB338-84B2-7F49-A269-009A360612B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5B979D7-7824-7141-9767-76E073F3C3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121" y="-3325"/>
            <a:ext cx="2046404" cy="1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7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eginn dunkelblau">
    <p:bg>
      <p:bgPr>
        <a:solidFill>
          <a:schemeClr val="accent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2AE3D5CE-54AF-4646-AC7F-DB9A6FFDA5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8676" y="3307469"/>
            <a:ext cx="10692000" cy="2518037"/>
          </a:xfrm>
        </p:spPr>
        <p:txBody>
          <a:bodyPr anchor="t" anchorCtr="0">
            <a:noAutofit/>
          </a:bodyPr>
          <a:lstStyle>
            <a:lvl1pPr algn="l">
              <a:lnSpc>
                <a:spcPts val="62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Kapitelheadline </a:t>
            </a:r>
            <a:br>
              <a:rPr lang="de-DE" dirty="0"/>
            </a:br>
            <a:r>
              <a:rPr lang="de-DE" dirty="0"/>
              <a:t>(44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A9412B-ED12-5647-8BD2-FC50640E53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BEF67E-5688-8A4D-8FAE-7C78A2C452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7FB338-84B2-7F49-A269-009A360612B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CEBFD2-702C-2141-BED4-04C694BDD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121" y="-3325"/>
            <a:ext cx="2046404" cy="1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2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0253D-D12C-6245-B0A0-D58A383E996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799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eginn orange">
    <p:bg>
      <p:bgPr>
        <a:solidFill>
          <a:schemeClr val="accent3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2AE3D5CE-54AF-4646-AC7F-DB9A6FFDA5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8676" y="3307469"/>
            <a:ext cx="10692000" cy="2518037"/>
          </a:xfrm>
        </p:spPr>
        <p:txBody>
          <a:bodyPr anchor="t" anchorCtr="0">
            <a:noAutofit/>
          </a:bodyPr>
          <a:lstStyle>
            <a:lvl1pPr algn="l">
              <a:lnSpc>
                <a:spcPts val="62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Kapitelheadline </a:t>
            </a:r>
            <a:br>
              <a:rPr lang="de-DE" dirty="0"/>
            </a:br>
            <a:r>
              <a:rPr lang="de-DE" dirty="0"/>
              <a:t>(44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E1FAE9E-DD8E-0445-8C5B-56F82439F4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1A13C4-79D5-5A43-8752-E370270836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7FB338-84B2-7F49-A269-009A360612B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8CCFA0-8A26-F64B-907E-3E62B8D3E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121" y="-3325"/>
            <a:ext cx="2046404" cy="1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3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703D67B-34DA-BD45-B77E-FAE68B421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9275"/>
            <a:ext cx="10658475" cy="9620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D17C03-E095-8B47-8C51-F1AD503A0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2168525"/>
            <a:ext cx="10658475" cy="4008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1D2AE57-2CAD-1647-976F-879A00555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4" y="6492875"/>
            <a:ext cx="10658474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4C4EAEEA-A2AE-3542-9948-86132FC21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492875"/>
            <a:ext cx="570641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0" i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8E0253D-D12C-6245-B0A0-D58A383E996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361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8" r:id="rId3"/>
    <p:sldLayoutId id="2147483650" r:id="rId4"/>
    <p:sldLayoutId id="2147483659" r:id="rId5"/>
    <p:sldLayoutId id="2147483660" r:id="rId6"/>
    <p:sldLayoutId id="2147483661" r:id="rId7"/>
    <p:sldLayoutId id="2147483674" r:id="rId8"/>
    <p:sldLayoutId id="2147483662" r:id="rId9"/>
    <p:sldLayoutId id="2147483672" r:id="rId10"/>
    <p:sldLayoutId id="2147483663" r:id="rId11"/>
    <p:sldLayoutId id="2147483664" r:id="rId12"/>
    <p:sldLayoutId id="2147483665" r:id="rId13"/>
    <p:sldLayoutId id="2147483666" r:id="rId14"/>
    <p:sldLayoutId id="2147483668" r:id="rId15"/>
    <p:sldLayoutId id="2147483667" r:id="rId16"/>
    <p:sldLayoutId id="2147483669" r:id="rId17"/>
    <p:sldLayoutId id="2147483670" r:id="rId18"/>
    <p:sldLayoutId id="2147483652" r:id="rId19"/>
    <p:sldLayoutId id="2147483653" r:id="rId20"/>
    <p:sldLayoutId id="2147483654" r:id="rId21"/>
    <p:sldLayoutId id="2147483655" r:id="rId22"/>
    <p:sldLayoutId id="2147483671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2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180000" indent="-180000" algn="l" defTabSz="540000" rtl="0" eaLnBrk="1" latinLnBrk="0" hangingPunct="1">
        <a:lnSpc>
          <a:spcPts val="19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tabLst>
          <a:tab pos="540000" algn="l"/>
        </a:tabLst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360000" indent="-180000" algn="l" defTabSz="914400" rtl="0" eaLnBrk="1" latinLnBrk="0" hangingPunct="1">
        <a:lnSpc>
          <a:spcPts val="19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540000" indent="-180000" algn="l" defTabSz="914400" rtl="0" eaLnBrk="1" latinLnBrk="0" hangingPunct="1">
        <a:lnSpc>
          <a:spcPts val="19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720000" indent="-180000" algn="l" defTabSz="540000" rtl="0" eaLnBrk="1" latinLnBrk="0" hangingPunct="1">
        <a:lnSpc>
          <a:spcPts val="19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900000" indent="-180000" algn="l" defTabSz="914400" rtl="0" eaLnBrk="1" latinLnBrk="0" hangingPunct="1">
        <a:lnSpc>
          <a:spcPts val="19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tabLst>
          <a:tab pos="540000" algn="l"/>
        </a:tabLst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6" orient="horz" pos="2954" userDrawn="1">
          <p15:clr>
            <a:srgbClr val="F26B43"/>
          </p15:clr>
        </p15:guide>
        <p15:guide id="8" orient="horz" pos="1366" userDrawn="1">
          <p15:clr>
            <a:srgbClr val="F26B43"/>
          </p15:clr>
        </p15:guide>
        <p15:guide id="9" orient="horz" pos="640" userDrawn="1">
          <p15:clr>
            <a:srgbClr val="F26B43"/>
          </p15:clr>
        </p15:guide>
        <p15:guide id="10" orient="horz" pos="34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4894A-2B0C-4E0B-8781-C1E3DF134609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01923-BBF6-4792-9565-A622C933F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35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Wie erreichen wir armutsgefährdete Kinder ?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Projekt „Starke Kinder“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(ESF/Sozialministerium BW)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19.09.2023  Sonja Nahrgang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D7FB338-84B2-7F49-A269-009A360612B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18" y="0"/>
            <a:ext cx="2382982" cy="200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Wie erreichen wir armutsgefährdete Kinder?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Bedarfe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95324" y="1975043"/>
            <a:ext cx="10658474" cy="3965575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accent3"/>
                </a:solidFill>
              </a:rPr>
              <a:t>Zugang zu niedrigschwelliger Bildung (z.B. Alphabetisierung, Spracherwerb)</a:t>
            </a:r>
          </a:p>
          <a:p>
            <a:pPr marL="285750" indent="-285750">
              <a:buFontTx/>
              <a:buChar char="-"/>
            </a:pPr>
            <a:r>
              <a:rPr lang="de-DE" dirty="0"/>
              <a:t>Aufklärung zu Sachverhalten in einfacher Sprache / </a:t>
            </a:r>
            <a:r>
              <a:rPr lang="de-DE" dirty="0" smtClean="0"/>
              <a:t>Muttersprache 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Gesundheitsförderung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Gewaltprävention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Digitale </a:t>
            </a:r>
            <a:r>
              <a:rPr lang="de-DE" dirty="0"/>
              <a:t>Bildung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accent3"/>
                </a:solidFill>
              </a:rPr>
              <a:t>Teilhabe und </a:t>
            </a:r>
            <a:r>
              <a:rPr lang="de-DE" dirty="0" smtClean="0">
                <a:solidFill>
                  <a:schemeClr val="accent3"/>
                </a:solidFill>
              </a:rPr>
              <a:t>Integration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Bedarfsdeckende Kita-Plätze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Kinderbetreuung für Schulkinder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Hausaufgabenbetreuung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Anträge in einfacher Sprache und Muttersprache, sowie </a:t>
            </a:r>
            <a:r>
              <a:rPr lang="de-DE" dirty="0"/>
              <a:t>B</a:t>
            </a:r>
            <a:r>
              <a:rPr lang="de-DE" dirty="0" smtClean="0"/>
              <a:t>eschleunigung der Verfahren</a:t>
            </a:r>
          </a:p>
          <a:p>
            <a:pPr marL="285750" indent="-285750">
              <a:buFontTx/>
              <a:buChar char="-"/>
            </a:pPr>
            <a:endParaRPr lang="de-DE" i="1" dirty="0" smtClean="0"/>
          </a:p>
          <a:p>
            <a:pPr algn="ctr"/>
            <a:r>
              <a:rPr lang="de-DE" i="1" dirty="0" smtClean="0">
                <a:solidFill>
                  <a:schemeClr val="accent3"/>
                </a:solidFill>
              </a:rPr>
              <a:t>Praxisbeispiel</a:t>
            </a:r>
            <a:r>
              <a:rPr lang="de-DE" i="1" dirty="0">
                <a:solidFill>
                  <a:schemeClr val="accent3"/>
                </a:solidFill>
              </a:rPr>
              <a:t>: </a:t>
            </a:r>
            <a:r>
              <a:rPr lang="de-DE" i="1" dirty="0" err="1" smtClean="0">
                <a:solidFill>
                  <a:schemeClr val="accent3"/>
                </a:solidFill>
              </a:rPr>
              <a:t>GrundSTARK</a:t>
            </a:r>
            <a:r>
              <a:rPr lang="de-DE" i="1" dirty="0" smtClean="0">
                <a:solidFill>
                  <a:schemeClr val="accent3"/>
                </a:solidFill>
              </a:rPr>
              <a:t> (Projekt </a:t>
            </a:r>
            <a:r>
              <a:rPr lang="de-DE" i="1" dirty="0">
                <a:solidFill>
                  <a:schemeClr val="accent3"/>
                </a:solidFill>
              </a:rPr>
              <a:t>Starke Kinder</a:t>
            </a:r>
            <a:r>
              <a:rPr lang="de-DE" i="1" dirty="0" smtClean="0">
                <a:solidFill>
                  <a:schemeClr val="accent3"/>
                </a:solidFill>
              </a:rPr>
              <a:t>) &amp; Ferienprogramm 2023 Schwimmbadbesuch</a:t>
            </a:r>
            <a:r>
              <a:rPr lang="de-DE" i="1" dirty="0">
                <a:solidFill>
                  <a:schemeClr val="accent3"/>
                </a:solidFill>
              </a:rPr>
              <a:t/>
            </a:r>
            <a:br>
              <a:rPr lang="de-DE" i="1" dirty="0">
                <a:solidFill>
                  <a:schemeClr val="accent3"/>
                </a:solidFill>
              </a:rPr>
            </a:br>
            <a:endParaRPr lang="de-DE" i="1" dirty="0">
              <a:solidFill>
                <a:schemeClr val="accent3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7FB338-84B2-7F49-A269-009A360612B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92" y="0"/>
            <a:ext cx="3563736" cy="7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96BC604-A012-2E4E-839A-FC92F46F6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Wie erreichen wir armutsgefährdete Kinder?</a:t>
            </a:r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12CA250-7A1E-3A4B-84DD-52CAE0AF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Bedarfe</a:t>
            </a:r>
            <a:br>
              <a:rPr lang="de-DE" dirty="0" smtClean="0"/>
            </a:br>
            <a:r>
              <a:rPr lang="de-DE" dirty="0"/>
              <a:t>	</a:t>
            </a:r>
            <a:r>
              <a:rPr lang="de-DE" sz="2400" dirty="0" smtClean="0"/>
              <a:t>3.1 Gesundheit </a:t>
            </a:r>
            <a:endParaRPr lang="de-DE" sz="2400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6AAB9AE-6E62-BE49-BC6C-C151FEB03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81464"/>
            <a:ext cx="10658474" cy="4403558"/>
          </a:xfrm>
        </p:spPr>
        <p:txBody>
          <a:bodyPr/>
          <a:lstStyle/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Schwangerschaftsberatung </a:t>
            </a:r>
            <a:r>
              <a:rPr lang="de-DE" dirty="0"/>
              <a:t>(Ärztemangel) 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e-DE" dirty="0"/>
              <a:t>Vorsorgeuntersuchungen </a:t>
            </a:r>
            <a:r>
              <a:rPr lang="de-DE" dirty="0" smtClean="0"/>
              <a:t>und Impfungen (</a:t>
            </a:r>
            <a:r>
              <a:rPr lang="de-DE" dirty="0"/>
              <a:t>Kinder und </a:t>
            </a:r>
            <a:r>
              <a:rPr lang="de-DE" dirty="0" smtClean="0"/>
              <a:t>Erwachse) 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Bedarfsdeckende Anzahl an Kinderärzten 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Zahngesundheit </a:t>
            </a:r>
            <a:endParaRPr lang="de-DE" dirty="0"/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e-DE" dirty="0"/>
              <a:t>Hygiene 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/>
                </a:solidFill>
              </a:rPr>
              <a:t>Kleidung</a:t>
            </a:r>
            <a:endParaRPr lang="de-DE" dirty="0">
              <a:solidFill>
                <a:schemeClr val="accent3"/>
              </a:solidFill>
            </a:endParaRP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e-DE" dirty="0"/>
              <a:t>Gesunde Ernährung </a:t>
            </a:r>
            <a:endParaRPr lang="de-DE" dirty="0">
              <a:solidFill>
                <a:srgbClr val="FF0000"/>
              </a:solidFill>
            </a:endParaRP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Sport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Sexuelle Aufklärung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Geschlechts- und altersspezifische Beratung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Psychische Problemlagen, </a:t>
            </a:r>
            <a:r>
              <a:rPr lang="de-DE" dirty="0" err="1" smtClean="0"/>
              <a:t>Traumabewältigung</a:t>
            </a:r>
            <a:endParaRPr lang="de-DE" i="1" dirty="0" smtClean="0"/>
          </a:p>
          <a:p>
            <a:pPr lvl="1" algn="ctr"/>
            <a:r>
              <a:rPr lang="de-DE" i="1" dirty="0" smtClean="0">
                <a:solidFill>
                  <a:schemeClr val="accent3"/>
                </a:solidFill>
              </a:rPr>
              <a:t>Praxisbeispiel: Passende Schuhe</a:t>
            </a:r>
            <a:endParaRPr lang="de-DE" dirty="0" smtClean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176726C-BD21-D645-A529-55BDBDEBC8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BAFD56C-1E6B-AE4E-8206-3C5C9C917C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92" y="0"/>
            <a:ext cx="3563736" cy="7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96BC604-A012-2E4E-839A-FC92F46F6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Wie erreichen wir armutsgefährdete Kinder?</a:t>
            </a:r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12CA250-7A1E-3A4B-84DD-52CAE0AF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Barrieren </a:t>
            </a: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6AAB9AE-6E62-BE49-BC6C-C151FEB03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630017"/>
            <a:ext cx="10658474" cy="479463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DE" dirty="0" smtClean="0"/>
              <a:t>Scharm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Stigmatisierung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Unwissenheit </a:t>
            </a:r>
            <a:r>
              <a:rPr lang="de-DE" dirty="0"/>
              <a:t>über das </a:t>
            </a:r>
            <a:r>
              <a:rPr lang="de-DE" dirty="0" smtClean="0"/>
              <a:t>Angebot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Anforderungen &amp; Regularien sind unbekannt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chemeClr val="accent3"/>
                </a:solidFill>
              </a:rPr>
              <a:t>Bürokratie (Begriffsverständnis &amp; Sprache)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e-DE" dirty="0"/>
              <a:t>Anträge nicht in Muttersprache verfügbar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Komplexe Begriffe &amp; Antragsverfahren 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lange </a:t>
            </a:r>
            <a:r>
              <a:rPr lang="de-DE" dirty="0"/>
              <a:t>Wartezeiten bei der </a:t>
            </a:r>
            <a:r>
              <a:rPr lang="de-DE" dirty="0" smtClean="0"/>
              <a:t>Antragstellung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Sprachliche Barriere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endParaRPr lang="de-DE" dirty="0" smtClean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dirty="0" smtClean="0"/>
              <a:t>Finanzielle Barriere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Fehlende oder zu anspruchsvolle Sprachkurse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Fehlende Kinderbetreuung</a:t>
            </a:r>
            <a:endParaRPr lang="de-DE" i="1" dirty="0" smtClean="0">
              <a:solidFill>
                <a:schemeClr val="accent3"/>
              </a:solidFill>
            </a:endParaRPr>
          </a:p>
          <a:p>
            <a:pPr algn="ctr"/>
            <a:r>
              <a:rPr lang="de-DE" i="1" dirty="0" smtClean="0">
                <a:solidFill>
                  <a:schemeClr val="accent3"/>
                </a:solidFill>
              </a:rPr>
              <a:t>Praxisbeispiel: Beratung zu Antragsverfahren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176726C-BD21-D645-A529-55BDBDEBC8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BAFD56C-1E6B-AE4E-8206-3C5C9C917C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92" y="0"/>
            <a:ext cx="3563736" cy="7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96BC604-A012-2E4E-839A-FC92F46F6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Wie erreichen wir armutsgefährdete Kinder?</a:t>
            </a:r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12CA250-7A1E-3A4B-84DD-52CAE0AF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Maßnahmenvorschläge für Mühlacker</a:t>
            </a: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6AAB9AE-6E62-BE49-BC6C-C151FEB03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56611"/>
            <a:ext cx="10658474" cy="473626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DE" dirty="0" smtClean="0"/>
              <a:t>Wandel des Blickwinkels und der Kommunikation zur ressourcenorientierten Sichtweise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Kommunikation von positiven Entwicklungen, Biographien, Projekten, etc. in der Gesellschaft, den Fachgremien und Politik.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Erkenntnisse bündeln, weiterentwickeln und vom Labor in die Breite transferieren -&gt; unabdingbar sind langfristige Finanzierungen</a:t>
            </a:r>
          </a:p>
          <a:p>
            <a:pPr marL="285750" indent="-285750">
              <a:buFontTx/>
              <a:buChar char="-"/>
            </a:pPr>
            <a:r>
              <a:rPr lang="de-DE" dirty="0"/>
              <a:t>Kooperationen und Vernetzung zwischen den </a:t>
            </a:r>
            <a:r>
              <a:rPr lang="de-DE" dirty="0" smtClean="0"/>
              <a:t>Helfersystemen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Zentrale Anlaufstelle, die armutsgefährdete Kinder und deren Familien in die richtige Hilfeform vermittelt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Kindergarten, Schulen und Vereine ausbauen zu lebensnahen und lebensvorbereitenden Lernorten (Stichwort kognitives UND emotionales Lernen)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Ausreichend (Kinder-) Ärzte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Ausreichende Kita- und Betreuungsplätze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niedrigschwellige Bildungsangebote zu den Bedarfen für Kinder und deren Familien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Anträge auf Sozialleistungen in einfacher UND allen Sprachen </a:t>
            </a:r>
            <a:r>
              <a:rPr lang="de-DE" i="1" dirty="0" smtClean="0"/>
              <a:t> </a:t>
            </a:r>
            <a:endParaRPr lang="de-DE" i="1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176726C-BD21-D645-A529-55BDBDEBC8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BAFD56C-1E6B-AE4E-8206-3C5C9C917C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92" y="0"/>
            <a:ext cx="3563736" cy="7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96BC604-A012-2E4E-839A-FC92F46F6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Wie erreichen wir armutsgefährdete Kinder?</a:t>
            </a:r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12CA250-7A1E-3A4B-84DD-52CAE0AF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Fazit</a:t>
            </a: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6AAB9AE-6E62-BE49-BC6C-C151FEB03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56611"/>
            <a:ext cx="10658474" cy="4377489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DE" dirty="0" smtClean="0"/>
              <a:t>Entwicklung emotionaler und kognitiver Fähigkeiten sind Grundlage für die Entwicklung armutspräventiver Kompetenzen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Die ressourcenorientierte und wertschätzende Denkweise in der Gesellschaft, Politik ist unabdingbar für die Motivation und den Erfolg der Zielgruppe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Gemeinsames, vernetztes, ganzheitliches und zielgerichtetes Handeln verbessert die armutspräventiven Chancen der Kinder.</a:t>
            </a:r>
          </a:p>
          <a:p>
            <a:pPr marL="285750" indent="-285750">
              <a:buFontTx/>
              <a:buChar char="-"/>
            </a:pPr>
            <a:r>
              <a:rPr lang="de-DE" dirty="0"/>
              <a:t>Erarbeitetes und </a:t>
            </a:r>
            <a:r>
              <a:rPr lang="de-DE" dirty="0" smtClean="0"/>
              <a:t>Erprobtes soll in Notwendigkeit und Langzeitfinanzierung festgeschrieben und in den gesellschaftlichen, sozialen und gesetzlichen Strukturen verankert </a:t>
            </a:r>
            <a:r>
              <a:rPr lang="de-DE" smtClean="0"/>
              <a:t>werden.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176726C-BD21-D645-A529-55BDBDEBC8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BAFD56C-1E6B-AE4E-8206-3C5C9C917C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92" y="0"/>
            <a:ext cx="3563736" cy="7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96BC604-A012-2E4E-839A-FC92F46F6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Wie erreichen wir armutsgefährdete Kinder?</a:t>
            </a:r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12CA250-7A1E-3A4B-84DD-52CAE0AF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Literaturnachweise:</a:t>
            </a: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6AAB9AE-6E62-BE49-BC6C-C151FEB03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Goleman, Daniel (2007): „Emotionale Intelligenz“, 19.Auflage, München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Segal, Jeanne (1997): „Fühlen will gelernt sein. Ein Praxisbuch zur Entwicklung emotionaler Intelligenz“, München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176726C-BD21-D645-A529-55BDBDEBC8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BAFD56C-1E6B-AE4E-8206-3C5C9C917C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92" y="0"/>
            <a:ext cx="3563736" cy="7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3E6179-4690-42E6-973B-B295E88869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A8838B-51C1-4506-8B6C-607B40271A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7682" y="4267784"/>
            <a:ext cx="8154000" cy="2220480"/>
          </a:xfrm>
        </p:spPr>
        <p:txBody>
          <a:bodyPr/>
          <a:lstStyle/>
          <a:p>
            <a:r>
              <a:rPr lang="de-DE" dirty="0" smtClean="0"/>
              <a:t>Sonja Nahrgang</a:t>
            </a:r>
          </a:p>
          <a:p>
            <a:r>
              <a:rPr lang="de-DE" dirty="0" smtClean="0"/>
              <a:t>Diplom Sozialpädagogin</a:t>
            </a:r>
          </a:p>
          <a:p>
            <a:r>
              <a:rPr lang="de-DE" dirty="0" smtClean="0"/>
              <a:t>IB - Koordination Projekt „Starke Kinder“ (ESF)  </a:t>
            </a:r>
          </a:p>
          <a:p>
            <a:r>
              <a:rPr lang="de-DE" dirty="0" smtClean="0"/>
              <a:t>Bleichstraße 68, 75173 Pforzheim</a:t>
            </a:r>
          </a:p>
          <a:p>
            <a:r>
              <a:rPr lang="de-DE" dirty="0" smtClean="0"/>
              <a:t>sonja.nahrgang@ib.de     </a:t>
            </a:r>
          </a:p>
          <a:p>
            <a:r>
              <a:rPr lang="de-DE" dirty="0" smtClean="0"/>
              <a:t>www.ib.de     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86" y="0"/>
            <a:ext cx="6253914" cy="1313268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85030" y="6343758"/>
            <a:ext cx="1558456" cy="289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15309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E47B3-E249-7747-8370-E1058F70F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1. Der Internationale Bund </a:t>
            </a:r>
          </a:p>
          <a:p>
            <a:pPr lvl="0"/>
            <a:r>
              <a:rPr lang="de-DE" dirty="0" smtClean="0"/>
              <a:t>2. Der IB Baden </a:t>
            </a:r>
          </a:p>
          <a:p>
            <a:pPr lvl="0"/>
            <a:r>
              <a:rPr lang="de-DE" dirty="0" smtClean="0"/>
              <a:t>3. Wie entsteht Entwicklung?</a:t>
            </a:r>
            <a:r>
              <a:rPr lang="de-DE" dirty="0"/>
              <a:t> </a:t>
            </a:r>
            <a:endParaRPr lang="de-DE" dirty="0" smtClean="0"/>
          </a:p>
          <a:p>
            <a:pPr lvl="0"/>
            <a:r>
              <a:rPr lang="de-DE" dirty="0" smtClean="0"/>
              <a:t>4. Blickwinkel </a:t>
            </a:r>
          </a:p>
          <a:p>
            <a:pPr lvl="0"/>
            <a:r>
              <a:rPr lang="de-DE" dirty="0" smtClean="0"/>
              <a:t>5. Bedarfe </a:t>
            </a:r>
          </a:p>
          <a:p>
            <a:r>
              <a:rPr lang="de-DE" dirty="0" smtClean="0"/>
              <a:t>	5.1 Gesundheit</a:t>
            </a:r>
          </a:p>
          <a:p>
            <a:pPr lvl="0"/>
            <a:r>
              <a:rPr lang="de-DE" dirty="0" smtClean="0"/>
              <a:t>6. Angebot </a:t>
            </a:r>
            <a:endParaRPr lang="de-DE" dirty="0"/>
          </a:p>
          <a:p>
            <a:pPr lvl="0"/>
            <a:r>
              <a:rPr lang="de-DE" dirty="0" smtClean="0"/>
              <a:t>7. Barrieren</a:t>
            </a:r>
            <a:r>
              <a:rPr lang="de-DE" dirty="0"/>
              <a:t> </a:t>
            </a:r>
            <a:endParaRPr lang="de-DE" dirty="0" smtClean="0"/>
          </a:p>
          <a:p>
            <a:pPr lvl="0"/>
            <a:r>
              <a:rPr lang="de-DE" dirty="0" smtClean="0"/>
              <a:t>8. Maßnahmenvorschläge für Mühlacker</a:t>
            </a:r>
          </a:p>
          <a:p>
            <a:pPr lvl="0"/>
            <a:r>
              <a:rPr lang="de-DE" dirty="0" smtClean="0"/>
              <a:t>9. Fazit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E3795A-4971-4543-ACA9-F20C2500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C0A4B4-2736-2449-8C16-C870C209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FF8444A-16AE-7C40-B18F-86A2D55A8A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121" y="-3325"/>
            <a:ext cx="2046404" cy="1074920"/>
          </a:xfrm>
          <a:prstGeom prst="rect">
            <a:avLst/>
          </a:prstGeom>
        </p:spPr>
      </p:pic>
      <p:pic>
        <p:nvPicPr>
          <p:cNvPr id="11" name="Bildplatzhalter 10" descr="C:\Users\jAnicic\AppData\Local\Microsoft\Windows\INetCache\Content.Word\20220615_093141.jpg"/>
          <p:cNvPicPr>
            <a:picLocks noGrp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r="16651"/>
          <a:stretch/>
        </p:blipFill>
        <p:spPr bwMode="auto">
          <a:xfrm rot="5400000">
            <a:off x="6702480" y="836783"/>
            <a:ext cx="5310301" cy="566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85" y="0"/>
            <a:ext cx="3563736" cy="7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Wie erreichen wir armutsgefährdete Kinder?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95322" y="959072"/>
            <a:ext cx="10658475" cy="593007"/>
          </a:xfrm>
        </p:spPr>
        <p:txBody>
          <a:bodyPr/>
          <a:lstStyle/>
          <a:p>
            <a:r>
              <a:rPr lang="de-DE" dirty="0" smtClean="0"/>
              <a:t>Der Internationale Bund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95326" y="1503663"/>
            <a:ext cx="10658474" cy="1564364"/>
          </a:xfrm>
        </p:spPr>
        <p:txBody>
          <a:bodyPr/>
          <a:lstStyle/>
          <a:p>
            <a:r>
              <a:rPr lang="de-DE" dirty="0" smtClean="0"/>
              <a:t>Der </a:t>
            </a:r>
            <a:r>
              <a:rPr lang="de-DE" dirty="0"/>
              <a:t>Internationale Bund (IB) ist mit mehr als 14.000 Mitarbeitenden einer der großen Dienstleister in der Jugend-, Sozial- und Bildungsarbeit in Deutschland. </a:t>
            </a:r>
          </a:p>
          <a:p>
            <a:r>
              <a:rPr lang="de-DE" dirty="0" smtClean="0"/>
              <a:t>Er </a:t>
            </a:r>
            <a:r>
              <a:rPr lang="de-DE" dirty="0"/>
              <a:t>unterstützt Kinder, Jugendliche, Erwachsene und Senioren*Seniorinnen dabei, ein selbstverantwortetes Leben zu führen – unabhängig von ihrer Herkunft, Religion oder Weltanschauung. </a:t>
            </a:r>
            <a:endParaRPr lang="de-DE" dirty="0" smtClean="0"/>
          </a:p>
          <a:p>
            <a:r>
              <a:rPr lang="de-DE" dirty="0" smtClean="0"/>
              <a:t>Sein </a:t>
            </a:r>
            <a:r>
              <a:rPr lang="de-DE" dirty="0"/>
              <a:t>Leitsatz „Menschsein stärken“ ist für die Mitarbeiter*innen Motivation und Orientierung.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7FB338-84B2-7F49-A269-009A360612B8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21" y="0"/>
            <a:ext cx="3563736" cy="748354"/>
          </a:xfrm>
          <a:prstGeom prst="rect">
            <a:avLst/>
          </a:prstGeom>
        </p:spPr>
      </p:pic>
      <p:sp>
        <p:nvSpPr>
          <p:cNvPr id="8" name="Titel 2"/>
          <p:cNvSpPr txBox="1">
            <a:spLocks/>
          </p:cNvSpPr>
          <p:nvPr/>
        </p:nvSpPr>
        <p:spPr>
          <a:xfrm>
            <a:off x="695321" y="3445902"/>
            <a:ext cx="10658475" cy="59300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ts val="0"/>
              </a:spcBef>
              <a:buNone/>
              <a:defRPr sz="2800" b="1" i="0" kern="1200" baseline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Der IB Baden</a:t>
            </a:r>
            <a:endParaRPr lang="de-DE" dirty="0"/>
          </a:p>
        </p:txBody>
      </p:sp>
      <p:sp>
        <p:nvSpPr>
          <p:cNvPr id="9" name="Inhaltsplatzhalter 3"/>
          <p:cNvSpPr txBox="1">
            <a:spLocks/>
          </p:cNvSpPr>
          <p:nvPr/>
        </p:nvSpPr>
        <p:spPr>
          <a:xfrm>
            <a:off x="695327" y="4006045"/>
            <a:ext cx="10658474" cy="2666610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0" marR="0" indent="0" algn="l" defTabSz="540000" rtl="0" eaLnBrk="1" fontAlgn="auto" latinLnBrk="0" hangingPunct="1">
              <a:lnSpc>
                <a:spcPts val="19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>
                <a:tab pos="540000" algn="l"/>
              </a:tabLst>
              <a:defRPr lang="de-DE" sz="1600" b="0" i="0" kern="120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80000" indent="0" algn="l" defTabSz="914400" rtl="0" eaLnBrk="1" latinLnBrk="0" hangingPunct="1">
              <a:lnSpc>
                <a:spcPts val="19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60000" indent="0" algn="l" defTabSz="914400" rtl="0" eaLnBrk="1" latinLnBrk="0" hangingPunct="1">
              <a:lnSpc>
                <a:spcPts val="19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40000" indent="0" algn="l" defTabSz="540000" rtl="0" eaLnBrk="1" latinLnBrk="0" hangingPunct="1">
              <a:lnSpc>
                <a:spcPts val="19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20000" indent="0" algn="l" defTabSz="914400" rtl="0" eaLnBrk="1" latinLnBrk="0" hangingPunct="1">
              <a:lnSpc>
                <a:spcPts val="19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tabLst>
                <a:tab pos="540000" algn="l"/>
              </a:tabLst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Der IB Baden, als Teil des Internationalen Bundes, ist ein moderner Dienstleister in den Bereichen der beruflichen Ausbildung, Weiterbildung, Qualifizierung und der sozialen Arbeit. </a:t>
            </a:r>
          </a:p>
          <a:p>
            <a:r>
              <a:rPr lang="de-DE" dirty="0" smtClean="0"/>
              <a:t>Er realisiert in über 50 Einrichtungen für mehr als 10.000 Menschen entsprechende Angebote rund um Bildung &amp; Soziales in enger Zusammenarbeit mit Wirtschafts- und Dienstleistungsunternehmen, Kommunen und Ländern, sowie der Agentur für Arbeit. </a:t>
            </a:r>
          </a:p>
          <a:p>
            <a:r>
              <a:rPr lang="de-DE" dirty="0" smtClean="0"/>
              <a:t>Wir sind Mitglied der europäischen Stiftung für Qualitätsmanagement und verfügen über eine Zertifizierung nach dem Qualitätsstandart für Bildungsträger (BQM) und nach der Akkreditierungs- und Zulassungsverordnung Arbeitsförderung (AZAV).</a:t>
            </a:r>
          </a:p>
        </p:txBody>
      </p:sp>
    </p:spTree>
    <p:extLst>
      <p:ext uri="{BB962C8B-B14F-4D97-AF65-F5344CB8AC3E}">
        <p14:creationId xmlns:p14="http://schemas.microsoft.com/office/powerpoint/2010/main" val="277518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Wie erreichen wir armutsgefährdete Kinder?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 „Starke Kinder“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Wir unterstützen armutsgefährdete Kinder und Jugendliche zwischen 5 und 18 Jahren in Pforzheim und im Enzkreis.</a:t>
            </a:r>
          </a:p>
          <a:p>
            <a:r>
              <a:rPr lang="de-DE" dirty="0" smtClean="0"/>
              <a:t>Wir beziehen die Familien und wichtigen Bezugspersonen als erweiterte Zielgruppe in die Arbeit ein und entwickeln bedarfsspezifische Bildungsangebote. </a:t>
            </a:r>
          </a:p>
          <a:p>
            <a:r>
              <a:rPr lang="de-DE" dirty="0" smtClean="0"/>
              <a:t>Wir kooperieren mit Einrichtungen und Institutionen in unserer Arbeit, um eine zielgerichtete, effiziente und nachhaltige Unterstützung zur Armutsprävention zu erreichen. </a:t>
            </a:r>
          </a:p>
          <a:p>
            <a:r>
              <a:rPr lang="de-DE" dirty="0" smtClean="0"/>
              <a:t>Wir bilden intern und extern Fachkräfte weiter, welche die Kinder armutspräventiv unterstützen. </a:t>
            </a:r>
          </a:p>
          <a:p>
            <a:r>
              <a:rPr lang="de-DE" dirty="0" smtClean="0"/>
              <a:t>Wir engagieren uns politisch auf regionaler und überregionaler Ebene, um die Erkenntnisse aus dem Projekt zu implementieren.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7FB338-84B2-7F49-A269-009A360612B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21" y="0"/>
            <a:ext cx="3563736" cy="7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6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96BC604-A012-2E4E-839A-FC92F46F6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Wie erreichen wir armutsgefährdete Kinder?</a:t>
            </a:r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12CA250-7A1E-3A4B-84DD-52CAE0AF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Wie entsteht Entwicklung?</a:t>
            </a: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6AAB9AE-6E62-BE49-BC6C-C151FEB03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solidFill>
                <a:schemeClr val="accent2"/>
              </a:solidFill>
            </a:endParaRPr>
          </a:p>
          <a:p>
            <a:endParaRPr lang="de-DE" dirty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2000" b="1" dirty="0">
                <a:solidFill>
                  <a:schemeClr val="accent2"/>
                </a:solidFill>
              </a:rPr>
              <a:t>„Wer Erfolg im Leben haben will, </a:t>
            </a:r>
            <a:r>
              <a:rPr lang="de-DE" sz="2000" b="1" dirty="0" err="1">
                <a:solidFill>
                  <a:schemeClr val="accent2"/>
                </a:solidFill>
              </a:rPr>
              <a:t>muß</a:t>
            </a:r>
            <a:r>
              <a:rPr lang="de-DE" sz="2000" b="1" dirty="0">
                <a:solidFill>
                  <a:schemeClr val="accent2"/>
                </a:solidFill>
              </a:rPr>
              <a:t> klug mit seinen Gefühlen umgehen können und das „emotionale Alphabet“ </a:t>
            </a:r>
            <a:r>
              <a:rPr lang="de-DE" sz="2000" b="1" dirty="0" smtClean="0">
                <a:solidFill>
                  <a:schemeClr val="accent2"/>
                </a:solidFill>
              </a:rPr>
              <a:t>beherrschen.“ </a:t>
            </a:r>
          </a:p>
          <a:p>
            <a:pPr algn="ctr">
              <a:lnSpc>
                <a:spcPct val="150000"/>
              </a:lnSpc>
            </a:pPr>
            <a:endParaRPr lang="de-DE" sz="2000" b="1" dirty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endParaRPr lang="de-DE" sz="2000" b="1" dirty="0" smtClean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endParaRPr lang="de-DE" sz="2000" b="1" dirty="0" smtClean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1000" dirty="0" smtClean="0"/>
              <a:t>Zitat: Daniel </a:t>
            </a:r>
            <a:r>
              <a:rPr lang="de-DE" sz="1000" dirty="0"/>
              <a:t>Goleman </a:t>
            </a:r>
            <a:r>
              <a:rPr lang="de-DE" sz="1000" dirty="0" smtClean="0"/>
              <a:t>2007, Einband des Buches  </a:t>
            </a:r>
            <a:r>
              <a:rPr lang="de-DE" sz="1000" dirty="0"/>
              <a:t>„Emotionale </a:t>
            </a:r>
            <a:r>
              <a:rPr lang="de-DE" sz="1000" dirty="0" smtClean="0"/>
              <a:t>Intelligenz“</a:t>
            </a:r>
            <a:endParaRPr lang="de-DE" dirty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endParaRPr lang="de-DE" b="1" dirty="0" smtClean="0">
              <a:solidFill>
                <a:schemeClr val="accent2"/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176726C-BD21-D645-A529-55BDBDEBC8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BAFD56C-1E6B-AE4E-8206-3C5C9C917C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92" y="0"/>
            <a:ext cx="3563736" cy="748354"/>
          </a:xfrm>
          <a:prstGeom prst="rect">
            <a:avLst/>
          </a:prstGeom>
        </p:spPr>
      </p:pic>
      <p:sp>
        <p:nvSpPr>
          <p:cNvPr id="8" name="Titel 8">
            <a:extLst>
              <a:ext uri="{FF2B5EF4-FFF2-40B4-BE49-F238E27FC236}">
                <a16:creationId xmlns:a16="http://schemas.microsoft.com/office/drawing/2014/main" id="{F12CA250-7A1E-3A4B-84DD-52CAE0AF2F1D}"/>
              </a:ext>
            </a:extLst>
          </p:cNvPr>
          <p:cNvSpPr txBox="1">
            <a:spLocks/>
          </p:cNvSpPr>
          <p:nvPr/>
        </p:nvSpPr>
        <p:spPr>
          <a:xfrm>
            <a:off x="847724" y="1167600"/>
            <a:ext cx="10658475" cy="9620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ts val="0"/>
              </a:spcBef>
              <a:buNone/>
              <a:defRPr sz="2800" b="1" i="0" kern="1200" baseline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1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96BC604-A012-2E4E-839A-FC92F46F6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Wie erreichen wir armutsgefährdete Kinder?</a:t>
            </a:r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12CA250-7A1E-3A4B-84DD-52CAE0AF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Wie entsteht Entwicklung?</a:t>
            </a: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6AAB9AE-6E62-BE49-BC6C-C151FEB03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Emotionale Intelligenz 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Die eigenen Emotionen kennen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Die eigenen Emotionen handhaben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Die eigenen Emotionen in die Tat umsetzen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Empathie empfinden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Umgang mit Beziehungen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176726C-BD21-D645-A529-55BDBDEBC8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BAFD56C-1E6B-AE4E-8206-3C5C9C917C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92" y="0"/>
            <a:ext cx="3563736" cy="748354"/>
          </a:xfrm>
          <a:prstGeom prst="rect">
            <a:avLst/>
          </a:prstGeom>
        </p:spPr>
      </p:pic>
      <p:sp>
        <p:nvSpPr>
          <p:cNvPr id="8" name="Titel 8">
            <a:extLst>
              <a:ext uri="{FF2B5EF4-FFF2-40B4-BE49-F238E27FC236}">
                <a16:creationId xmlns:a16="http://schemas.microsoft.com/office/drawing/2014/main" id="{F12CA250-7A1E-3A4B-84DD-52CAE0AF2F1D}"/>
              </a:ext>
            </a:extLst>
          </p:cNvPr>
          <p:cNvSpPr txBox="1">
            <a:spLocks/>
          </p:cNvSpPr>
          <p:nvPr/>
        </p:nvSpPr>
        <p:spPr>
          <a:xfrm>
            <a:off x="847724" y="1167600"/>
            <a:ext cx="10658475" cy="9620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ts val="0"/>
              </a:spcBef>
              <a:buNone/>
              <a:defRPr sz="2800" b="1" i="0" kern="1200" baseline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DE"/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378078349"/>
              </p:ext>
            </p:extLst>
          </p:nvPr>
        </p:nvGraphicFramePr>
        <p:xfrm>
          <a:off x="5404757" y="1182486"/>
          <a:ext cx="7152139" cy="4839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5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96BC604-A012-2E4E-839A-FC92F46F6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Wie erreichen wir armutsgefährdete Kinder?</a:t>
            </a:r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12CA250-7A1E-3A4B-84DD-52CAE0AF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Wie entsteht Entwicklung?</a:t>
            </a: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6AAB9AE-6E62-BE49-BC6C-C151FEB03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168524"/>
            <a:ext cx="10658474" cy="414481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DE" dirty="0" smtClean="0"/>
              <a:t>Segal schreibt in ich ihrem Buch „Fühlen will gelernt sein. Ein Praxisbuch zur Entwicklung emotionaler Intelligenz“ über die Wechselwirkung zwischen kognitiver und emotionaler Intelligenz: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 algn="ctr"/>
            <a:r>
              <a:rPr lang="de-DE" sz="2000" b="1" dirty="0" smtClean="0">
                <a:solidFill>
                  <a:schemeClr val="accent2"/>
                </a:solidFill>
              </a:rPr>
              <a:t>„Ohne die Eine ist die Andere unvollständig und unwirksam“</a:t>
            </a:r>
          </a:p>
          <a:p>
            <a:endParaRPr lang="de-DE" dirty="0" smtClean="0">
              <a:solidFill>
                <a:srgbClr val="FF0000"/>
              </a:solidFill>
            </a:endParaRP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Damit ist die wichtigste Ressource für </a:t>
            </a:r>
            <a:r>
              <a:rPr lang="de-DE" dirty="0" smtClean="0">
                <a:solidFill>
                  <a:srgbClr val="FF0000"/>
                </a:solidFill>
              </a:rPr>
              <a:t>Entwicklung, </a:t>
            </a:r>
            <a:r>
              <a:rPr lang="de-DE" dirty="0" smtClean="0">
                <a:solidFill>
                  <a:srgbClr val="FF0000"/>
                </a:solidFill>
              </a:rPr>
              <a:t>die Verbindung von kognitivem und emotionalem Lernen</a:t>
            </a:r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r>
              <a:rPr lang="de-DE" i="1" dirty="0" smtClean="0">
                <a:solidFill>
                  <a:schemeClr val="accent3"/>
                </a:solidFill>
              </a:rPr>
              <a:t>Praxisbeispiel: Kunstprojekt „Augen“</a:t>
            </a:r>
            <a:endParaRPr lang="de-DE" i="1" dirty="0">
              <a:solidFill>
                <a:schemeClr val="accent3"/>
              </a:solidFill>
            </a:endParaRPr>
          </a:p>
          <a:p>
            <a:pPr lvl="1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176726C-BD21-D645-A529-55BDBDEBC8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BAFD56C-1E6B-AE4E-8206-3C5C9C917C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92" y="0"/>
            <a:ext cx="3563736" cy="7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96BC604-A012-2E4E-839A-FC92F46F6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Wie erreichen wir armutsgefährdete Kinder?</a:t>
            </a:r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12CA250-7A1E-3A4B-84DD-52CAE0AF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Blickwinkel</a:t>
            </a: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6AAB9AE-6E62-BE49-BC6C-C151FEB03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168524"/>
            <a:ext cx="10658474" cy="4196181"/>
          </a:xfrm>
        </p:spPr>
        <p:txBody>
          <a:bodyPr/>
          <a:lstStyle/>
          <a:p>
            <a:r>
              <a:rPr lang="de-DE" dirty="0" smtClean="0"/>
              <a:t>Der Blickwinkel der Gesellschaft, Politik, Medien und Fachwelt spielt eine maßgebliche Rolle bei der Armutsprävention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Der Blick durch die „Brille“ der emotionalen Intelligenz fordert JEDEN dazu auf, für das Miteinander Verantwortung zu übernehmen. GEMEINSAM SIND WIR STARK!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chemeClr val="accent3"/>
                </a:solidFill>
              </a:rPr>
              <a:t>Defizitärer/Bevormundender Blick vs. Ressourcenorientiertheit 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chemeClr val="accent3"/>
                </a:solidFill>
              </a:rPr>
              <a:t>Positive „Nachrichten“ verändern den Blick auf armutsgefährdete Menschen und die Haltung der Gesellschaft ihnen gegenüber 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Die Lebensrealität der Menschen wahrnehmen und in die Angebote integrieren 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chemeClr val="accent3"/>
                </a:solidFill>
              </a:rPr>
              <a:t>GEMEINSAM mit den Menschen individuelle Lebensperspektiven entwickeln 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lvl="1" algn="ctr"/>
            <a:endParaRPr lang="de-DE" dirty="0" smtClean="0"/>
          </a:p>
          <a:p>
            <a:pPr lvl="1" algn="ctr"/>
            <a:r>
              <a:rPr lang="de-DE" i="1" dirty="0" smtClean="0">
                <a:solidFill>
                  <a:schemeClr val="accent3"/>
                </a:solidFill>
              </a:rPr>
              <a:t>Praxisbeispiel: Schulprojekt &amp; Kommunikation </a:t>
            </a:r>
            <a:r>
              <a:rPr lang="de-DE" i="1" dirty="0">
                <a:solidFill>
                  <a:schemeClr val="accent3"/>
                </a:solidFill>
              </a:rPr>
              <a:t>Medien negative vs. positive Nachrichten </a:t>
            </a:r>
            <a:r>
              <a:rPr lang="de-DE" i="1" dirty="0" smtClean="0">
                <a:solidFill>
                  <a:schemeClr val="accent3"/>
                </a:solidFill>
              </a:rPr>
              <a:t>&amp; Lebenswegplanung </a:t>
            </a:r>
            <a:r>
              <a:rPr lang="de-DE" i="1" dirty="0">
                <a:solidFill>
                  <a:schemeClr val="accent3"/>
                </a:solidFill>
              </a:rPr>
              <a:t>A. </a:t>
            </a:r>
            <a:r>
              <a:rPr lang="de-DE" i="1" dirty="0" smtClean="0">
                <a:solidFill>
                  <a:schemeClr val="accent3"/>
                </a:solidFill>
              </a:rPr>
              <a:t> </a:t>
            </a:r>
            <a:endParaRPr lang="de-DE" i="1" dirty="0">
              <a:solidFill>
                <a:schemeClr val="accent3"/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176726C-BD21-D645-A529-55BDBDEBC8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BAFD56C-1E6B-AE4E-8206-3C5C9C917C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92" y="0"/>
            <a:ext cx="3563736" cy="7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96BC604-A012-2E4E-839A-FC92F46F6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Wie erreichen wir armutsgefährdete Kinder?</a:t>
            </a:r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12CA250-7A1E-3A4B-84DD-52CAE0AF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Bedarfe</a:t>
            </a: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6AAB9AE-6E62-BE49-BC6C-C151FEB03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677038"/>
            <a:ext cx="10658474" cy="463030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DE" dirty="0" smtClean="0"/>
              <a:t>vertrauensvolle, wertschätzende, verlässliche und fachlich kompetente Beratung durch Mentoren (Anker) 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chemeClr val="accent3"/>
                </a:solidFill>
              </a:rPr>
              <a:t>Zentrale Anlaufstelle, die in die richtige Hilfeform vermittelt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Beratung der ganzen Familie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Identitätsfindung </a:t>
            </a:r>
            <a:r>
              <a:rPr lang="de-DE" dirty="0"/>
              <a:t>und Entwicklung von </a:t>
            </a:r>
            <a:r>
              <a:rPr lang="de-DE" dirty="0" smtClean="0"/>
              <a:t>Lebensperspektiven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Entwicklung einer gleichberechtigten und -verantwortlichen Elternschaft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Kenntnisse </a:t>
            </a:r>
            <a:r>
              <a:rPr lang="de-DE" dirty="0"/>
              <a:t>über die kindliche </a:t>
            </a:r>
            <a:r>
              <a:rPr lang="de-DE" dirty="0" smtClean="0"/>
              <a:t>Entwicklung und die Bedürfnisse der Kinder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Vermittlung von Werten und Normen 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chemeClr val="accent3"/>
                </a:solidFill>
              </a:rPr>
              <a:t>Kenntnis </a:t>
            </a:r>
            <a:r>
              <a:rPr lang="de-DE" dirty="0">
                <a:solidFill>
                  <a:schemeClr val="accent3"/>
                </a:solidFill>
              </a:rPr>
              <a:t>des Schul- und </a:t>
            </a:r>
            <a:r>
              <a:rPr lang="de-DE" dirty="0" smtClean="0">
                <a:solidFill>
                  <a:schemeClr val="accent3"/>
                </a:solidFill>
              </a:rPr>
              <a:t>Bildungssystems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Unabhängige und individuelle Bildungs- </a:t>
            </a:r>
            <a:r>
              <a:rPr lang="de-DE" dirty="0"/>
              <a:t>und Berufsberatung </a:t>
            </a:r>
            <a:r>
              <a:rPr lang="de-DE" dirty="0" smtClean="0"/>
              <a:t>/ - </a:t>
            </a:r>
            <a:r>
              <a:rPr lang="de-DE" dirty="0" err="1" smtClean="0"/>
              <a:t>begleitung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Unterstützung bei Antragsverfahren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Hilfe in belstanden und krisenhaften Situationen</a:t>
            </a:r>
            <a:endParaRPr lang="de-DE" i="1" dirty="0" smtClean="0"/>
          </a:p>
          <a:p>
            <a:pPr algn="ctr"/>
            <a:r>
              <a:rPr lang="de-DE" i="1" dirty="0" smtClean="0">
                <a:solidFill>
                  <a:schemeClr val="accent3"/>
                </a:solidFill>
              </a:rPr>
              <a:t>Praxisbeispiel: </a:t>
            </a:r>
            <a:r>
              <a:rPr lang="de-DE" i="1" dirty="0">
                <a:solidFill>
                  <a:schemeClr val="accent3"/>
                </a:solidFill>
              </a:rPr>
              <a:t>Hilfetelefon „Gewalt gegen Frauen“ 116 </a:t>
            </a:r>
            <a:r>
              <a:rPr lang="de-DE" i="1" dirty="0" smtClean="0">
                <a:solidFill>
                  <a:schemeClr val="accent3"/>
                </a:solidFill>
              </a:rPr>
              <a:t>116 &amp; Workshop Schulbeginn (Starke Kinder)</a:t>
            </a:r>
            <a:endParaRPr lang="de-DE" i="1" dirty="0">
              <a:solidFill>
                <a:schemeClr val="accent3"/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176726C-BD21-D645-A529-55BDBDEBC8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Internationaler Bund – Erstellt von Sonja Nahrgang am 13.09.2023 zum Thema „Wie erreichen wir armutsgefährdete Kinder?“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BAFD56C-1E6B-AE4E-8206-3C5C9C917C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4D3CBE-0724-0D4E-92F1-50543E9DBEB9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92" y="0"/>
            <a:ext cx="3563736" cy="7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IB-02">
      <a:dk1>
        <a:srgbClr val="000000"/>
      </a:dk1>
      <a:lt1>
        <a:srgbClr val="FFFFFF"/>
      </a:lt1>
      <a:dk2>
        <a:srgbClr val="009DDF"/>
      </a:dk2>
      <a:lt2>
        <a:srgbClr val="FFFFFF"/>
      </a:lt2>
      <a:accent1>
        <a:srgbClr val="009DDF"/>
      </a:accent1>
      <a:accent2>
        <a:srgbClr val="005590"/>
      </a:accent2>
      <a:accent3>
        <a:srgbClr val="F18700"/>
      </a:accent3>
      <a:accent4>
        <a:srgbClr val="E94090"/>
      </a:accent4>
      <a:accent5>
        <a:srgbClr val="FECC00"/>
      </a:accent5>
      <a:accent6>
        <a:srgbClr val="86BC22"/>
      </a:accent6>
      <a:hlink>
        <a:srgbClr val="005590"/>
      </a:hlink>
      <a:folHlink>
        <a:srgbClr val="005590"/>
      </a:folHlink>
    </a:clrScheme>
    <a:fontScheme name="Verdana I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100"/>
          </a:lnSpc>
          <a:spcBef>
            <a:spcPts val="1000"/>
          </a:spcBef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BZ-0057-18 PPT-Master RZ" id="{6F65BE2D-86E6-F34A-88DC-41DEFAF0CD88}" vid="{15335FAD-66AE-614D-9B3F-B48D8F2406A5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1418</Words>
  <Application>Microsoft Office PowerPoint</Application>
  <PresentationFormat>Breitbild</PresentationFormat>
  <Paragraphs>189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Wingdings</vt:lpstr>
      <vt:lpstr>Office</vt:lpstr>
      <vt:lpstr>Benutzerdefiniertes Design</vt:lpstr>
      <vt:lpstr>Wie erreichen wir armutsgefährdete Kinder ?</vt:lpstr>
      <vt:lpstr>Inhalt</vt:lpstr>
      <vt:lpstr>Der Internationale Bund </vt:lpstr>
      <vt:lpstr>Projekt „Starke Kinder“</vt:lpstr>
      <vt:lpstr>1. Wie entsteht Entwicklung?</vt:lpstr>
      <vt:lpstr>1. Wie entsteht Entwicklung?</vt:lpstr>
      <vt:lpstr>1. Wie entsteht Entwicklung?</vt:lpstr>
      <vt:lpstr>2. Blickwinkel</vt:lpstr>
      <vt:lpstr>3. Bedarfe</vt:lpstr>
      <vt:lpstr>3. Bedarfe</vt:lpstr>
      <vt:lpstr>3. Bedarfe  3.1 Gesundheit </vt:lpstr>
      <vt:lpstr>4. Barrieren </vt:lpstr>
      <vt:lpstr>4. Maßnahmenvorschläge für Mühlacker</vt:lpstr>
      <vt:lpstr>5. Fazit</vt:lpstr>
      <vt:lpstr>Literaturnachweise: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Düsi</dc:creator>
  <cp:lastModifiedBy>Sonja Nahrgang</cp:lastModifiedBy>
  <cp:revision>315</cp:revision>
  <cp:lastPrinted>2019-08-14T11:16:47Z</cp:lastPrinted>
  <dcterms:created xsi:type="dcterms:W3CDTF">2019-04-08T13:49:48Z</dcterms:created>
  <dcterms:modified xsi:type="dcterms:W3CDTF">2023-09-28T09:34:59Z</dcterms:modified>
</cp:coreProperties>
</file>